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56" r:id="rId6"/>
    <p:sldId id="257" r:id="rId7"/>
    <p:sldId id="261" r:id="rId8"/>
    <p:sldId id="26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D52F7-0504-4970-A97F-210C67480F9E}" v="4" dt="2022-01-14T15:00:53.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A3E398-1F16-4C51-A13D-04082A6252B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96B5FCE-F04B-4DA7-91BC-76AEA7D8BB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C5DFFF1-F911-4B00-B8C1-481061B89FC7}"/>
              </a:ext>
            </a:extLst>
          </p:cNvPr>
          <p:cNvSpPr>
            <a:spLocks noGrp="1"/>
          </p:cNvSpPr>
          <p:nvPr>
            <p:ph type="dt" sz="half" idx="10"/>
          </p:nvPr>
        </p:nvSpPr>
        <p:spPr/>
        <p:txBody>
          <a:bodyPr/>
          <a:lstStyle/>
          <a:p>
            <a:fld id="{CDD0FE61-B955-45C3-89B9-39C127FE6C28}" type="datetimeFigureOut">
              <a:rPr lang="it-IT" smtClean="0"/>
              <a:t>16/01/2022</a:t>
            </a:fld>
            <a:endParaRPr lang="it-IT"/>
          </a:p>
        </p:txBody>
      </p:sp>
      <p:sp>
        <p:nvSpPr>
          <p:cNvPr id="5" name="Segnaposto piè di pagina 4">
            <a:extLst>
              <a:ext uri="{FF2B5EF4-FFF2-40B4-BE49-F238E27FC236}">
                <a16:creationId xmlns:a16="http://schemas.microsoft.com/office/drawing/2014/main" id="{4D2E79F7-409A-4184-B26A-8ACB4233EC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E7011E0-B604-4BB9-AD3D-EC6D69DAFE5B}"/>
              </a:ext>
            </a:extLst>
          </p:cNvPr>
          <p:cNvSpPr>
            <a:spLocks noGrp="1"/>
          </p:cNvSpPr>
          <p:nvPr>
            <p:ph type="sldNum" sz="quarter" idx="12"/>
          </p:nvPr>
        </p:nvSpPr>
        <p:spPr/>
        <p:txBody>
          <a:bodyPr/>
          <a:lstStyle/>
          <a:p>
            <a:fld id="{CEE7F6F8-CEC6-4570-A8F0-FC8831C701FC}" type="slidenum">
              <a:rPr lang="it-IT" smtClean="0"/>
              <a:t>‹N›</a:t>
            </a:fld>
            <a:endParaRPr lang="it-IT"/>
          </a:p>
        </p:txBody>
      </p:sp>
    </p:spTree>
    <p:extLst>
      <p:ext uri="{BB962C8B-B14F-4D97-AF65-F5344CB8AC3E}">
        <p14:creationId xmlns:p14="http://schemas.microsoft.com/office/powerpoint/2010/main" val="112711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13ED7C-E899-4D0D-A491-2092B7CB95E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DAB67D1-9EBC-4913-B1D3-CA70F5A0C85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948C4F7-2203-4BE4-BAC3-091AFBDF74F1}"/>
              </a:ext>
            </a:extLst>
          </p:cNvPr>
          <p:cNvSpPr>
            <a:spLocks noGrp="1"/>
          </p:cNvSpPr>
          <p:nvPr>
            <p:ph type="dt" sz="half" idx="10"/>
          </p:nvPr>
        </p:nvSpPr>
        <p:spPr/>
        <p:txBody>
          <a:bodyPr/>
          <a:lstStyle/>
          <a:p>
            <a:fld id="{CDD0FE61-B955-45C3-89B9-39C127FE6C28}" type="datetimeFigureOut">
              <a:rPr lang="it-IT" smtClean="0"/>
              <a:t>16/01/2022</a:t>
            </a:fld>
            <a:endParaRPr lang="it-IT"/>
          </a:p>
        </p:txBody>
      </p:sp>
      <p:sp>
        <p:nvSpPr>
          <p:cNvPr id="5" name="Segnaposto piè di pagina 4">
            <a:extLst>
              <a:ext uri="{FF2B5EF4-FFF2-40B4-BE49-F238E27FC236}">
                <a16:creationId xmlns:a16="http://schemas.microsoft.com/office/drawing/2014/main" id="{65DC2993-DF99-4842-9911-B946FFC7872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EC93E5-27F7-49F9-927C-8C0C34AB78B7}"/>
              </a:ext>
            </a:extLst>
          </p:cNvPr>
          <p:cNvSpPr>
            <a:spLocks noGrp="1"/>
          </p:cNvSpPr>
          <p:nvPr>
            <p:ph type="sldNum" sz="quarter" idx="12"/>
          </p:nvPr>
        </p:nvSpPr>
        <p:spPr/>
        <p:txBody>
          <a:bodyPr/>
          <a:lstStyle/>
          <a:p>
            <a:fld id="{CEE7F6F8-CEC6-4570-A8F0-FC8831C701FC}" type="slidenum">
              <a:rPr lang="it-IT" smtClean="0"/>
              <a:t>‹N›</a:t>
            </a:fld>
            <a:endParaRPr lang="it-IT"/>
          </a:p>
        </p:txBody>
      </p:sp>
    </p:spTree>
    <p:extLst>
      <p:ext uri="{BB962C8B-B14F-4D97-AF65-F5344CB8AC3E}">
        <p14:creationId xmlns:p14="http://schemas.microsoft.com/office/powerpoint/2010/main" val="199237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DED0DA7-20D7-4D65-915B-5BC9F2C543E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0039C40-72EE-48E1-A061-1B14957C084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3AFD93-5D11-475B-8C84-03EE3A45572A}"/>
              </a:ext>
            </a:extLst>
          </p:cNvPr>
          <p:cNvSpPr>
            <a:spLocks noGrp="1"/>
          </p:cNvSpPr>
          <p:nvPr>
            <p:ph type="dt" sz="half" idx="10"/>
          </p:nvPr>
        </p:nvSpPr>
        <p:spPr/>
        <p:txBody>
          <a:bodyPr/>
          <a:lstStyle/>
          <a:p>
            <a:fld id="{CDD0FE61-B955-45C3-89B9-39C127FE6C28}" type="datetimeFigureOut">
              <a:rPr lang="it-IT" smtClean="0"/>
              <a:t>16/01/2022</a:t>
            </a:fld>
            <a:endParaRPr lang="it-IT"/>
          </a:p>
        </p:txBody>
      </p:sp>
      <p:sp>
        <p:nvSpPr>
          <p:cNvPr id="5" name="Segnaposto piè di pagina 4">
            <a:extLst>
              <a:ext uri="{FF2B5EF4-FFF2-40B4-BE49-F238E27FC236}">
                <a16:creationId xmlns:a16="http://schemas.microsoft.com/office/drawing/2014/main" id="{FB436F48-4AB9-4B56-8436-580EC9F16E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1DA40BE-7707-4079-BE23-FD3DA4A952A1}"/>
              </a:ext>
            </a:extLst>
          </p:cNvPr>
          <p:cNvSpPr>
            <a:spLocks noGrp="1"/>
          </p:cNvSpPr>
          <p:nvPr>
            <p:ph type="sldNum" sz="quarter" idx="12"/>
          </p:nvPr>
        </p:nvSpPr>
        <p:spPr/>
        <p:txBody>
          <a:bodyPr/>
          <a:lstStyle/>
          <a:p>
            <a:fld id="{CEE7F6F8-CEC6-4570-A8F0-FC8831C701FC}" type="slidenum">
              <a:rPr lang="it-IT" smtClean="0"/>
              <a:t>‹N›</a:t>
            </a:fld>
            <a:endParaRPr lang="it-IT"/>
          </a:p>
        </p:txBody>
      </p:sp>
    </p:spTree>
    <p:extLst>
      <p:ext uri="{BB962C8B-B14F-4D97-AF65-F5344CB8AC3E}">
        <p14:creationId xmlns:p14="http://schemas.microsoft.com/office/powerpoint/2010/main" val="13372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3099AA-1B4D-4EAC-8056-013915FBAC8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BB8F4E-F708-440B-A21E-845F1A574CF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E3331E-C149-46BF-93CD-F231835FB6F1}"/>
              </a:ext>
            </a:extLst>
          </p:cNvPr>
          <p:cNvSpPr>
            <a:spLocks noGrp="1"/>
          </p:cNvSpPr>
          <p:nvPr>
            <p:ph type="dt" sz="half" idx="10"/>
          </p:nvPr>
        </p:nvSpPr>
        <p:spPr/>
        <p:txBody>
          <a:bodyPr/>
          <a:lstStyle/>
          <a:p>
            <a:fld id="{CDD0FE61-B955-45C3-89B9-39C127FE6C28}" type="datetimeFigureOut">
              <a:rPr lang="it-IT" smtClean="0"/>
              <a:t>16/01/2022</a:t>
            </a:fld>
            <a:endParaRPr lang="it-IT"/>
          </a:p>
        </p:txBody>
      </p:sp>
      <p:sp>
        <p:nvSpPr>
          <p:cNvPr id="5" name="Segnaposto piè di pagina 4">
            <a:extLst>
              <a:ext uri="{FF2B5EF4-FFF2-40B4-BE49-F238E27FC236}">
                <a16:creationId xmlns:a16="http://schemas.microsoft.com/office/drawing/2014/main" id="{6B24C56F-B07D-4F19-81B0-4465774E5D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5717EB-B1B3-4DA3-81D4-C880F3B74FD0}"/>
              </a:ext>
            </a:extLst>
          </p:cNvPr>
          <p:cNvSpPr>
            <a:spLocks noGrp="1"/>
          </p:cNvSpPr>
          <p:nvPr>
            <p:ph type="sldNum" sz="quarter" idx="12"/>
          </p:nvPr>
        </p:nvSpPr>
        <p:spPr/>
        <p:txBody>
          <a:bodyPr/>
          <a:lstStyle/>
          <a:p>
            <a:fld id="{CEE7F6F8-CEC6-4570-A8F0-FC8831C701FC}" type="slidenum">
              <a:rPr lang="it-IT" smtClean="0"/>
              <a:t>‹N›</a:t>
            </a:fld>
            <a:endParaRPr lang="it-IT"/>
          </a:p>
        </p:txBody>
      </p:sp>
    </p:spTree>
    <p:extLst>
      <p:ext uri="{BB962C8B-B14F-4D97-AF65-F5344CB8AC3E}">
        <p14:creationId xmlns:p14="http://schemas.microsoft.com/office/powerpoint/2010/main" val="19430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08184C-FA58-4D0C-AC09-7630ACF0716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79AA3FA-3611-424B-AB3C-1DFBAE1EF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4175466-89C7-473A-9145-A09388C500CD}"/>
              </a:ext>
            </a:extLst>
          </p:cNvPr>
          <p:cNvSpPr>
            <a:spLocks noGrp="1"/>
          </p:cNvSpPr>
          <p:nvPr>
            <p:ph type="dt" sz="half" idx="10"/>
          </p:nvPr>
        </p:nvSpPr>
        <p:spPr/>
        <p:txBody>
          <a:bodyPr/>
          <a:lstStyle/>
          <a:p>
            <a:fld id="{CDD0FE61-B955-45C3-89B9-39C127FE6C28}" type="datetimeFigureOut">
              <a:rPr lang="it-IT" smtClean="0"/>
              <a:t>16/01/2022</a:t>
            </a:fld>
            <a:endParaRPr lang="it-IT"/>
          </a:p>
        </p:txBody>
      </p:sp>
      <p:sp>
        <p:nvSpPr>
          <p:cNvPr id="5" name="Segnaposto piè di pagina 4">
            <a:extLst>
              <a:ext uri="{FF2B5EF4-FFF2-40B4-BE49-F238E27FC236}">
                <a16:creationId xmlns:a16="http://schemas.microsoft.com/office/drawing/2014/main" id="{88C00866-374D-42C1-87E7-DF70A399554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B63332-BB55-4810-8D6B-2EB03592858D}"/>
              </a:ext>
            </a:extLst>
          </p:cNvPr>
          <p:cNvSpPr>
            <a:spLocks noGrp="1"/>
          </p:cNvSpPr>
          <p:nvPr>
            <p:ph type="sldNum" sz="quarter" idx="12"/>
          </p:nvPr>
        </p:nvSpPr>
        <p:spPr/>
        <p:txBody>
          <a:bodyPr/>
          <a:lstStyle/>
          <a:p>
            <a:fld id="{CEE7F6F8-CEC6-4570-A8F0-FC8831C701FC}" type="slidenum">
              <a:rPr lang="it-IT" smtClean="0"/>
              <a:t>‹N›</a:t>
            </a:fld>
            <a:endParaRPr lang="it-IT"/>
          </a:p>
        </p:txBody>
      </p:sp>
    </p:spTree>
    <p:extLst>
      <p:ext uri="{BB962C8B-B14F-4D97-AF65-F5344CB8AC3E}">
        <p14:creationId xmlns:p14="http://schemas.microsoft.com/office/powerpoint/2010/main" val="347098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74317F-ED0F-48B6-BF79-C667F4273B6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647BB91-51C8-4EFB-BF4E-17F55967AB1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6067C7F-6480-44A5-9EBC-B57945B40D5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AF85FF0-4E01-4EE6-ACA7-BC7C5F4E5551}"/>
              </a:ext>
            </a:extLst>
          </p:cNvPr>
          <p:cNvSpPr>
            <a:spLocks noGrp="1"/>
          </p:cNvSpPr>
          <p:nvPr>
            <p:ph type="dt" sz="half" idx="10"/>
          </p:nvPr>
        </p:nvSpPr>
        <p:spPr/>
        <p:txBody>
          <a:bodyPr/>
          <a:lstStyle/>
          <a:p>
            <a:fld id="{CDD0FE61-B955-45C3-89B9-39C127FE6C28}" type="datetimeFigureOut">
              <a:rPr lang="it-IT" smtClean="0"/>
              <a:t>16/01/2022</a:t>
            </a:fld>
            <a:endParaRPr lang="it-IT"/>
          </a:p>
        </p:txBody>
      </p:sp>
      <p:sp>
        <p:nvSpPr>
          <p:cNvPr id="6" name="Segnaposto piè di pagina 5">
            <a:extLst>
              <a:ext uri="{FF2B5EF4-FFF2-40B4-BE49-F238E27FC236}">
                <a16:creationId xmlns:a16="http://schemas.microsoft.com/office/drawing/2014/main" id="{94F7AF70-B7D7-409F-A237-8C2756CEB00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617592F-0F28-40D2-AD12-49B69DEFA378}"/>
              </a:ext>
            </a:extLst>
          </p:cNvPr>
          <p:cNvSpPr>
            <a:spLocks noGrp="1"/>
          </p:cNvSpPr>
          <p:nvPr>
            <p:ph type="sldNum" sz="quarter" idx="12"/>
          </p:nvPr>
        </p:nvSpPr>
        <p:spPr/>
        <p:txBody>
          <a:bodyPr/>
          <a:lstStyle/>
          <a:p>
            <a:fld id="{CEE7F6F8-CEC6-4570-A8F0-FC8831C701FC}" type="slidenum">
              <a:rPr lang="it-IT" smtClean="0"/>
              <a:t>‹N›</a:t>
            </a:fld>
            <a:endParaRPr lang="it-IT"/>
          </a:p>
        </p:txBody>
      </p:sp>
    </p:spTree>
    <p:extLst>
      <p:ext uri="{BB962C8B-B14F-4D97-AF65-F5344CB8AC3E}">
        <p14:creationId xmlns:p14="http://schemas.microsoft.com/office/powerpoint/2010/main" val="373682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FD30E2-09DC-4CC0-823D-B781FACE4CD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2B12894-F52F-4556-B7B8-9B5F39ADFA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B2F92C4-4357-4D5A-B8F1-B5902B02214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8075973-C86E-498B-A133-AC445A2264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D2DF0A6-5B97-4D08-9B27-21027237625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D9A6B16-0A07-4F5A-A694-7B52E5BC910D}"/>
              </a:ext>
            </a:extLst>
          </p:cNvPr>
          <p:cNvSpPr>
            <a:spLocks noGrp="1"/>
          </p:cNvSpPr>
          <p:nvPr>
            <p:ph type="dt" sz="half" idx="10"/>
          </p:nvPr>
        </p:nvSpPr>
        <p:spPr/>
        <p:txBody>
          <a:bodyPr/>
          <a:lstStyle/>
          <a:p>
            <a:fld id="{CDD0FE61-B955-45C3-89B9-39C127FE6C28}" type="datetimeFigureOut">
              <a:rPr lang="it-IT" smtClean="0"/>
              <a:t>16/01/2022</a:t>
            </a:fld>
            <a:endParaRPr lang="it-IT"/>
          </a:p>
        </p:txBody>
      </p:sp>
      <p:sp>
        <p:nvSpPr>
          <p:cNvPr id="8" name="Segnaposto piè di pagina 7">
            <a:extLst>
              <a:ext uri="{FF2B5EF4-FFF2-40B4-BE49-F238E27FC236}">
                <a16:creationId xmlns:a16="http://schemas.microsoft.com/office/drawing/2014/main" id="{9A0DA1EF-E6A9-4A85-86F4-4C425657844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4FAC16F-A558-4DB1-96C7-1B5CD4B896C6}"/>
              </a:ext>
            </a:extLst>
          </p:cNvPr>
          <p:cNvSpPr>
            <a:spLocks noGrp="1"/>
          </p:cNvSpPr>
          <p:nvPr>
            <p:ph type="sldNum" sz="quarter" idx="12"/>
          </p:nvPr>
        </p:nvSpPr>
        <p:spPr/>
        <p:txBody>
          <a:bodyPr/>
          <a:lstStyle/>
          <a:p>
            <a:fld id="{CEE7F6F8-CEC6-4570-A8F0-FC8831C701FC}" type="slidenum">
              <a:rPr lang="it-IT" smtClean="0"/>
              <a:t>‹N›</a:t>
            </a:fld>
            <a:endParaRPr lang="it-IT"/>
          </a:p>
        </p:txBody>
      </p:sp>
    </p:spTree>
    <p:extLst>
      <p:ext uri="{BB962C8B-B14F-4D97-AF65-F5344CB8AC3E}">
        <p14:creationId xmlns:p14="http://schemas.microsoft.com/office/powerpoint/2010/main" val="257741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713BFA-438C-4F75-AC6C-DAE3C900483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BD48F67-3D16-479F-B003-2A087BAA8BA4}"/>
              </a:ext>
            </a:extLst>
          </p:cNvPr>
          <p:cNvSpPr>
            <a:spLocks noGrp="1"/>
          </p:cNvSpPr>
          <p:nvPr>
            <p:ph type="dt" sz="half" idx="10"/>
          </p:nvPr>
        </p:nvSpPr>
        <p:spPr/>
        <p:txBody>
          <a:bodyPr/>
          <a:lstStyle/>
          <a:p>
            <a:fld id="{CDD0FE61-B955-45C3-89B9-39C127FE6C28}" type="datetimeFigureOut">
              <a:rPr lang="it-IT" smtClean="0"/>
              <a:t>16/01/2022</a:t>
            </a:fld>
            <a:endParaRPr lang="it-IT"/>
          </a:p>
        </p:txBody>
      </p:sp>
      <p:sp>
        <p:nvSpPr>
          <p:cNvPr id="4" name="Segnaposto piè di pagina 3">
            <a:extLst>
              <a:ext uri="{FF2B5EF4-FFF2-40B4-BE49-F238E27FC236}">
                <a16:creationId xmlns:a16="http://schemas.microsoft.com/office/drawing/2014/main" id="{F8FF6511-9552-47FD-98B2-2BE40043BB7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741E1DF-10ED-41EB-9B92-1F1E532D307E}"/>
              </a:ext>
            </a:extLst>
          </p:cNvPr>
          <p:cNvSpPr>
            <a:spLocks noGrp="1"/>
          </p:cNvSpPr>
          <p:nvPr>
            <p:ph type="sldNum" sz="quarter" idx="12"/>
          </p:nvPr>
        </p:nvSpPr>
        <p:spPr/>
        <p:txBody>
          <a:bodyPr/>
          <a:lstStyle/>
          <a:p>
            <a:fld id="{CEE7F6F8-CEC6-4570-A8F0-FC8831C701FC}" type="slidenum">
              <a:rPr lang="it-IT" smtClean="0"/>
              <a:t>‹N›</a:t>
            </a:fld>
            <a:endParaRPr lang="it-IT"/>
          </a:p>
        </p:txBody>
      </p:sp>
    </p:spTree>
    <p:extLst>
      <p:ext uri="{BB962C8B-B14F-4D97-AF65-F5344CB8AC3E}">
        <p14:creationId xmlns:p14="http://schemas.microsoft.com/office/powerpoint/2010/main" val="130802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397D1A0-C6FD-4648-BF00-2C2C85BE1389}"/>
              </a:ext>
            </a:extLst>
          </p:cNvPr>
          <p:cNvSpPr>
            <a:spLocks noGrp="1"/>
          </p:cNvSpPr>
          <p:nvPr>
            <p:ph type="dt" sz="half" idx="10"/>
          </p:nvPr>
        </p:nvSpPr>
        <p:spPr/>
        <p:txBody>
          <a:bodyPr/>
          <a:lstStyle/>
          <a:p>
            <a:fld id="{CDD0FE61-B955-45C3-89B9-39C127FE6C28}" type="datetimeFigureOut">
              <a:rPr lang="it-IT" smtClean="0"/>
              <a:t>16/01/2022</a:t>
            </a:fld>
            <a:endParaRPr lang="it-IT"/>
          </a:p>
        </p:txBody>
      </p:sp>
      <p:sp>
        <p:nvSpPr>
          <p:cNvPr id="3" name="Segnaposto piè di pagina 2">
            <a:extLst>
              <a:ext uri="{FF2B5EF4-FFF2-40B4-BE49-F238E27FC236}">
                <a16:creationId xmlns:a16="http://schemas.microsoft.com/office/drawing/2014/main" id="{9E4B1F67-E533-433A-B05D-3A140EAF060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26DF248-5FFD-420E-B9B4-7E34F2258689}"/>
              </a:ext>
            </a:extLst>
          </p:cNvPr>
          <p:cNvSpPr>
            <a:spLocks noGrp="1"/>
          </p:cNvSpPr>
          <p:nvPr>
            <p:ph type="sldNum" sz="quarter" idx="12"/>
          </p:nvPr>
        </p:nvSpPr>
        <p:spPr/>
        <p:txBody>
          <a:bodyPr/>
          <a:lstStyle/>
          <a:p>
            <a:fld id="{CEE7F6F8-CEC6-4570-A8F0-FC8831C701FC}" type="slidenum">
              <a:rPr lang="it-IT" smtClean="0"/>
              <a:t>‹N›</a:t>
            </a:fld>
            <a:endParaRPr lang="it-IT"/>
          </a:p>
        </p:txBody>
      </p:sp>
    </p:spTree>
    <p:extLst>
      <p:ext uri="{BB962C8B-B14F-4D97-AF65-F5344CB8AC3E}">
        <p14:creationId xmlns:p14="http://schemas.microsoft.com/office/powerpoint/2010/main" val="153414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D7A2B1-825E-4EBC-B004-9C6BE020930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996DC0-851B-4D6B-BC2D-9E2DCB40E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97A36B8-0E91-45AC-AA11-5DA5FAC59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D11A171-AC98-480E-84A4-AC69DD13A2DC}"/>
              </a:ext>
            </a:extLst>
          </p:cNvPr>
          <p:cNvSpPr>
            <a:spLocks noGrp="1"/>
          </p:cNvSpPr>
          <p:nvPr>
            <p:ph type="dt" sz="half" idx="10"/>
          </p:nvPr>
        </p:nvSpPr>
        <p:spPr/>
        <p:txBody>
          <a:bodyPr/>
          <a:lstStyle/>
          <a:p>
            <a:fld id="{CDD0FE61-B955-45C3-89B9-39C127FE6C28}" type="datetimeFigureOut">
              <a:rPr lang="it-IT" smtClean="0"/>
              <a:t>16/01/2022</a:t>
            </a:fld>
            <a:endParaRPr lang="it-IT"/>
          </a:p>
        </p:txBody>
      </p:sp>
      <p:sp>
        <p:nvSpPr>
          <p:cNvPr id="6" name="Segnaposto piè di pagina 5">
            <a:extLst>
              <a:ext uri="{FF2B5EF4-FFF2-40B4-BE49-F238E27FC236}">
                <a16:creationId xmlns:a16="http://schemas.microsoft.com/office/drawing/2014/main" id="{C928F26E-30C2-4CBB-B425-EB1F17E4C3E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93F206D-4996-4587-9F99-1FC7D249B3F7}"/>
              </a:ext>
            </a:extLst>
          </p:cNvPr>
          <p:cNvSpPr>
            <a:spLocks noGrp="1"/>
          </p:cNvSpPr>
          <p:nvPr>
            <p:ph type="sldNum" sz="quarter" idx="12"/>
          </p:nvPr>
        </p:nvSpPr>
        <p:spPr/>
        <p:txBody>
          <a:bodyPr/>
          <a:lstStyle/>
          <a:p>
            <a:fld id="{CEE7F6F8-CEC6-4570-A8F0-FC8831C701FC}" type="slidenum">
              <a:rPr lang="it-IT" smtClean="0"/>
              <a:t>‹N›</a:t>
            </a:fld>
            <a:endParaRPr lang="it-IT"/>
          </a:p>
        </p:txBody>
      </p:sp>
    </p:spTree>
    <p:extLst>
      <p:ext uri="{BB962C8B-B14F-4D97-AF65-F5344CB8AC3E}">
        <p14:creationId xmlns:p14="http://schemas.microsoft.com/office/powerpoint/2010/main" val="96034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33162C-31C7-4412-B6C0-9B186D500DC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8211F27-6D49-4C73-9AB4-8A744429C5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DBFDCF47-0569-47F6-AD94-E95A9765E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7B005BB-2E90-49DA-8544-47CEE59F2420}"/>
              </a:ext>
            </a:extLst>
          </p:cNvPr>
          <p:cNvSpPr>
            <a:spLocks noGrp="1"/>
          </p:cNvSpPr>
          <p:nvPr>
            <p:ph type="dt" sz="half" idx="10"/>
          </p:nvPr>
        </p:nvSpPr>
        <p:spPr/>
        <p:txBody>
          <a:bodyPr/>
          <a:lstStyle/>
          <a:p>
            <a:fld id="{CDD0FE61-B955-45C3-89B9-39C127FE6C28}" type="datetimeFigureOut">
              <a:rPr lang="it-IT" smtClean="0"/>
              <a:t>16/01/2022</a:t>
            </a:fld>
            <a:endParaRPr lang="it-IT"/>
          </a:p>
        </p:txBody>
      </p:sp>
      <p:sp>
        <p:nvSpPr>
          <p:cNvPr id="6" name="Segnaposto piè di pagina 5">
            <a:extLst>
              <a:ext uri="{FF2B5EF4-FFF2-40B4-BE49-F238E27FC236}">
                <a16:creationId xmlns:a16="http://schemas.microsoft.com/office/drawing/2014/main" id="{5D1D66F7-0459-4AA8-8105-F0269327F01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03AC617-F522-4ACF-B87E-15FF6F076EC3}"/>
              </a:ext>
            </a:extLst>
          </p:cNvPr>
          <p:cNvSpPr>
            <a:spLocks noGrp="1"/>
          </p:cNvSpPr>
          <p:nvPr>
            <p:ph type="sldNum" sz="quarter" idx="12"/>
          </p:nvPr>
        </p:nvSpPr>
        <p:spPr/>
        <p:txBody>
          <a:bodyPr/>
          <a:lstStyle/>
          <a:p>
            <a:fld id="{CEE7F6F8-CEC6-4570-A8F0-FC8831C701FC}" type="slidenum">
              <a:rPr lang="it-IT" smtClean="0"/>
              <a:t>‹N›</a:t>
            </a:fld>
            <a:endParaRPr lang="it-IT"/>
          </a:p>
        </p:txBody>
      </p:sp>
    </p:spTree>
    <p:extLst>
      <p:ext uri="{BB962C8B-B14F-4D97-AF65-F5344CB8AC3E}">
        <p14:creationId xmlns:p14="http://schemas.microsoft.com/office/powerpoint/2010/main" val="259482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82000">
              <a:srgbClr val="FFFF66"/>
            </a:gs>
          </a:gsLst>
          <a:lin ang="5400000" scaled="1"/>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F7ABE74-25EC-4A15-8CC8-B5BDC162A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DB0E741-FCB8-4CEC-B05C-5E3EC06B1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220784-1D68-45B0-ABD8-9252441C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0FE61-B955-45C3-89B9-39C127FE6C28}" type="datetimeFigureOut">
              <a:rPr lang="it-IT" smtClean="0"/>
              <a:t>16/01/2022</a:t>
            </a:fld>
            <a:endParaRPr lang="it-IT"/>
          </a:p>
        </p:txBody>
      </p:sp>
      <p:sp>
        <p:nvSpPr>
          <p:cNvPr id="5" name="Segnaposto piè di pagina 4">
            <a:extLst>
              <a:ext uri="{FF2B5EF4-FFF2-40B4-BE49-F238E27FC236}">
                <a16:creationId xmlns:a16="http://schemas.microsoft.com/office/drawing/2014/main" id="{2A78CEB9-A828-4943-8C74-691F505B6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4B63B44-B9D6-4F37-A390-037A253E71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7F6F8-CEC6-4570-A8F0-FC8831C701FC}" type="slidenum">
              <a:rPr lang="it-IT" smtClean="0"/>
              <a:t>‹N›</a:t>
            </a:fld>
            <a:endParaRPr lang="it-IT"/>
          </a:p>
        </p:txBody>
      </p:sp>
    </p:spTree>
    <p:extLst>
      <p:ext uri="{BB962C8B-B14F-4D97-AF65-F5344CB8AC3E}">
        <p14:creationId xmlns:p14="http://schemas.microsoft.com/office/powerpoint/2010/main" val="341353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0E041CE1-BE92-422B-A6F3-8FB4DFDE529E}"/>
              </a:ext>
            </a:extLst>
          </p:cNvPr>
          <p:cNvPicPr>
            <a:picLocks noChangeAspect="1"/>
          </p:cNvPicPr>
          <p:nvPr/>
        </p:nvPicPr>
        <p:blipFill rotWithShape="1">
          <a:blip r:embed="rId2"/>
          <a:srcRect l="2562" t="9091" r="11256"/>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09252C2F-2D71-4CD5-A939-94D0BB738472}"/>
              </a:ext>
            </a:extLst>
          </p:cNvPr>
          <p:cNvSpPr>
            <a:spLocks noGrp="1"/>
          </p:cNvSpPr>
          <p:nvPr>
            <p:ph type="ctrTitle"/>
          </p:nvPr>
        </p:nvSpPr>
        <p:spPr>
          <a:xfrm>
            <a:off x="481029" y="2713899"/>
            <a:ext cx="4023360" cy="1430202"/>
          </a:xfrm>
        </p:spPr>
        <p:txBody>
          <a:bodyPr anchor="b">
            <a:normAutofit/>
          </a:bodyPr>
          <a:lstStyle/>
          <a:p>
            <a:pPr algn="l"/>
            <a:r>
              <a:rPr lang="it-IT" sz="9600">
                <a:effectLst>
                  <a:outerShdw blurRad="38100" dist="38100" dir="2700000" algn="tl">
                    <a:srgbClr val="000000">
                      <a:alpha val="43137"/>
                    </a:srgbClr>
                  </a:outerShdw>
                </a:effectLst>
                <a:latin typeface="Agency FB" panose="020B0503020202020204" pitchFamily="34" charset="0"/>
                <a:cs typeface="Kalinga" panose="020B0502040204020203" pitchFamily="34" charset="0"/>
              </a:rPr>
              <a:t>IL GRECO</a:t>
            </a:r>
            <a:endParaRPr lang="it-IT" sz="9600" dirty="0">
              <a:effectLst>
                <a:outerShdw blurRad="38100" dist="38100" dir="2700000" algn="tl">
                  <a:srgbClr val="000000">
                    <a:alpha val="43137"/>
                  </a:srgbClr>
                </a:outerShdw>
              </a:effectLst>
              <a:latin typeface="Agency FB" panose="020B0503020202020204" pitchFamily="34" charset="0"/>
              <a:cs typeface="Kalinga" panose="020B0502040204020203" pitchFamily="34" charset="0"/>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4B64DE28-37A3-4C89-B693-2849F5250CCF}"/>
              </a:ext>
            </a:extLst>
          </p:cNvPr>
          <p:cNvSpPr txBox="1"/>
          <p:nvPr/>
        </p:nvSpPr>
        <p:spPr>
          <a:xfrm>
            <a:off x="481029" y="587322"/>
            <a:ext cx="881046" cy="369332"/>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362804636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9D26DDC-8257-49F4-ADB1-75B03EABE085}"/>
              </a:ext>
            </a:extLst>
          </p:cNvPr>
          <p:cNvSpPr>
            <a:spLocks noGrp="1"/>
          </p:cNvSpPr>
          <p:nvPr>
            <p:ph type="title"/>
          </p:nvPr>
        </p:nvSpPr>
        <p:spPr>
          <a:xfrm>
            <a:off x="704850" y="0"/>
            <a:ext cx="10515600" cy="1111250"/>
          </a:xfrm>
        </p:spPr>
        <p:txBody>
          <a:bodyPr/>
          <a:lstStyle/>
          <a:p>
            <a:pPr algn="ctr"/>
            <a:r>
              <a:rPr lang="it-IT" dirty="0">
                <a:latin typeface="Britannic Bold" panose="020B0903060703020204" pitchFamily="34" charset="0"/>
              </a:rPr>
              <a:t>IL GRECO ANTICO</a:t>
            </a:r>
          </a:p>
        </p:txBody>
      </p:sp>
      <p:sp>
        <p:nvSpPr>
          <p:cNvPr id="6" name="Segnaposto contenuto 5">
            <a:extLst>
              <a:ext uri="{FF2B5EF4-FFF2-40B4-BE49-F238E27FC236}">
                <a16:creationId xmlns:a16="http://schemas.microsoft.com/office/drawing/2014/main" id="{36DEDD8C-022C-478F-B04C-2537A4783D01}"/>
              </a:ext>
            </a:extLst>
          </p:cNvPr>
          <p:cNvSpPr>
            <a:spLocks noGrp="1"/>
          </p:cNvSpPr>
          <p:nvPr>
            <p:ph idx="1"/>
          </p:nvPr>
        </p:nvSpPr>
        <p:spPr>
          <a:xfrm>
            <a:off x="504825" y="1111250"/>
            <a:ext cx="11334750" cy="5405437"/>
          </a:xfrm>
        </p:spPr>
        <p:txBody>
          <a:bodyPr>
            <a:normAutofit/>
          </a:bodyPr>
          <a:lstStyle/>
          <a:p>
            <a:r>
              <a:rPr lang="it-IT" dirty="0">
                <a:solidFill>
                  <a:schemeClr val="accent4">
                    <a:lumMod val="75000"/>
                  </a:schemeClr>
                </a:solidFill>
                <a:latin typeface="Britannic Bold" panose="020B0903060703020204" pitchFamily="34" charset="0"/>
              </a:rPr>
              <a:t>Che cos’è il greco antico?</a:t>
            </a:r>
          </a:p>
          <a:p>
            <a:pPr marL="0" indent="0" algn="just">
              <a:buNone/>
            </a:pPr>
            <a:r>
              <a:rPr lang="it-IT" sz="2400" dirty="0">
                <a:latin typeface="Britannic Bold" panose="020B0903060703020204" pitchFamily="34" charset="0"/>
              </a:rPr>
              <a:t>Il greco antico è una lingua giunta al termine della sua fase d’uso, veniva parlata in Grecia tra il IX secolo a.C. e l’VI secolo d.C.. Apparteneva al ceppo linguistico indoeuropeo, ma le sue origini sono incerte. Attualmente in Grecia si parla il greco moderno, lingua che deriva dall’evoluzione del greco antico nel corso dei secoli.</a:t>
            </a:r>
          </a:p>
          <a:p>
            <a:pPr algn="just"/>
            <a:r>
              <a:rPr lang="it-IT" dirty="0">
                <a:solidFill>
                  <a:schemeClr val="accent4">
                    <a:lumMod val="75000"/>
                  </a:schemeClr>
                </a:solidFill>
                <a:latin typeface="Britannic Bold" panose="020B0903060703020204" pitchFamily="34" charset="0"/>
              </a:rPr>
              <a:t>Perché si studia il greco antico?</a:t>
            </a:r>
          </a:p>
          <a:p>
            <a:pPr marL="0" indent="0" algn="just">
              <a:buNone/>
            </a:pPr>
            <a:r>
              <a:rPr lang="it-IT" sz="2400" dirty="0">
                <a:latin typeface="Britannic Bold" panose="020B0903060703020204" pitchFamily="34" charset="0"/>
              </a:rPr>
              <a:t>Per rispondere a tale domanda bisogna sapere che la cultura e la lingua italiana affondano le loro origini in quella della Grecia antica; è come se mentalmente fossimo nati lì ed è in questo che lo studio del greco trova un senso. Ogni lingua accompagna la storia della civiltà che la parla, quindi è la principale chiave di lettura dell’identità culturale di una nazione. Per noi è fondamentale conoscere la cultura e la lingua greca perché senza di essa non potremo comprendere pienamente la nostra identità culturale.</a:t>
            </a:r>
            <a:endParaRPr lang="it-IT" dirty="0">
              <a:latin typeface="Britannic Bold" panose="020B0903060703020204" pitchFamily="34" charset="0"/>
            </a:endParaRPr>
          </a:p>
        </p:txBody>
      </p:sp>
    </p:spTree>
    <p:extLst>
      <p:ext uri="{BB962C8B-B14F-4D97-AF65-F5344CB8AC3E}">
        <p14:creationId xmlns:p14="http://schemas.microsoft.com/office/powerpoint/2010/main" val="40342040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5D74F9C-1EBC-45C6-A7CC-8DC230223C6D}"/>
              </a:ext>
            </a:extLst>
          </p:cNvPr>
          <p:cNvSpPr>
            <a:spLocks noGrp="1"/>
          </p:cNvSpPr>
          <p:nvPr>
            <p:ph type="title"/>
          </p:nvPr>
        </p:nvSpPr>
        <p:spPr>
          <a:xfrm>
            <a:off x="838200" y="237306"/>
            <a:ext cx="10515600" cy="1325563"/>
          </a:xfrm>
        </p:spPr>
        <p:txBody>
          <a:bodyPr/>
          <a:lstStyle/>
          <a:p>
            <a:pPr algn="ctr"/>
            <a:r>
              <a:rPr lang="it-IT" dirty="0">
                <a:latin typeface="Britannic Bold" panose="020B0903060703020204" pitchFamily="34" charset="0"/>
              </a:rPr>
              <a:t>COMPRENDERE LE PAROLE</a:t>
            </a:r>
          </a:p>
        </p:txBody>
      </p:sp>
      <p:sp>
        <p:nvSpPr>
          <p:cNvPr id="5" name="Segnaposto contenuto 4">
            <a:extLst>
              <a:ext uri="{FF2B5EF4-FFF2-40B4-BE49-F238E27FC236}">
                <a16:creationId xmlns:a16="http://schemas.microsoft.com/office/drawing/2014/main" id="{2C42088F-4D4A-4955-BE45-5831BF64D3EE}"/>
              </a:ext>
            </a:extLst>
          </p:cNvPr>
          <p:cNvSpPr>
            <a:spLocks noGrp="1"/>
          </p:cNvSpPr>
          <p:nvPr>
            <p:ph idx="1"/>
          </p:nvPr>
        </p:nvSpPr>
        <p:spPr>
          <a:xfrm>
            <a:off x="324465" y="1562869"/>
            <a:ext cx="7669161" cy="4152798"/>
          </a:xfrm>
        </p:spPr>
        <p:txBody>
          <a:bodyPr>
            <a:normAutofit/>
          </a:bodyPr>
          <a:lstStyle/>
          <a:p>
            <a:pPr marL="0" indent="0" algn="just">
              <a:buNone/>
            </a:pPr>
            <a:r>
              <a:rPr lang="it-IT" sz="2400" dirty="0">
                <a:latin typeface="Britannic Bold" panose="020B0903060703020204" pitchFamily="34" charset="0"/>
              </a:rPr>
              <a:t>In particolare, lo studio del greco ci fa comprendere «il perché» del significato di moltissimi vocaboli italiani ed è come se ci facesse penetrare all’interno delle cose. Comprendere pienamente una tradizione, una disciplina o anche un oggetto ci risulta molto più semplice se compiamo un percorso a ritroso costruendo la storia di una parola.</a:t>
            </a:r>
          </a:p>
          <a:p>
            <a:pPr marL="0" indent="0" algn="just">
              <a:buNone/>
            </a:pPr>
            <a:r>
              <a:rPr lang="it-IT" sz="2400" dirty="0">
                <a:latin typeface="Britannic Bold" panose="020B0903060703020204" pitchFamily="34" charset="0"/>
              </a:rPr>
              <a:t>Ad esempio, il termine italiano talassofobia indica la paura del mare, in quanto deriva dal greco </a:t>
            </a:r>
            <a:r>
              <a:rPr lang="el-GR" sz="2400" dirty="0">
                <a:latin typeface="Britannic Bold" panose="020B0903060703020204" pitchFamily="34" charset="0"/>
              </a:rPr>
              <a:t>Θάλασσα</a:t>
            </a:r>
            <a:r>
              <a:rPr lang="it-IT" sz="2400" dirty="0">
                <a:latin typeface="Britannic Bold" panose="020B0903060703020204" pitchFamily="34" charset="0"/>
              </a:rPr>
              <a:t> (</a:t>
            </a:r>
            <a:r>
              <a:rPr lang="it-IT" sz="2400" i="1" dirty="0" err="1">
                <a:latin typeface="Britannic Bold" panose="020B0903060703020204" pitchFamily="34" charset="0"/>
              </a:rPr>
              <a:t>thàlassa</a:t>
            </a:r>
            <a:r>
              <a:rPr lang="it-IT" sz="2400" i="1" dirty="0">
                <a:latin typeface="Britannic Bold" panose="020B0903060703020204" pitchFamily="34" charset="0"/>
              </a:rPr>
              <a:t>)</a:t>
            </a:r>
            <a:r>
              <a:rPr lang="it-IT" sz="2400" dirty="0">
                <a:latin typeface="Britannic Bold" panose="020B0903060703020204" pitchFamily="34" charset="0"/>
              </a:rPr>
              <a:t> che significa mare e </a:t>
            </a:r>
            <a:r>
              <a:rPr lang="el-GR" sz="2400" dirty="0">
                <a:latin typeface="Britannic Bold" panose="020B0903060703020204" pitchFamily="34" charset="0"/>
              </a:rPr>
              <a:t>φόβος </a:t>
            </a:r>
            <a:r>
              <a:rPr lang="el-GR" sz="2400" i="1" dirty="0">
                <a:latin typeface="Britannic Bold" panose="020B0903060703020204" pitchFamily="34" charset="0"/>
              </a:rPr>
              <a:t>(</a:t>
            </a:r>
            <a:r>
              <a:rPr lang="it-IT" sz="2400" i="1" dirty="0" err="1">
                <a:latin typeface="Britannic Bold" panose="020B0903060703020204" pitchFamily="34" charset="0"/>
              </a:rPr>
              <a:t>phòbos</a:t>
            </a:r>
            <a:r>
              <a:rPr lang="it-IT" sz="2400" i="1" dirty="0">
                <a:latin typeface="Britannic Bold" panose="020B0903060703020204" pitchFamily="34" charset="0"/>
              </a:rPr>
              <a:t>) </a:t>
            </a:r>
            <a:r>
              <a:rPr lang="it-IT" sz="2400" dirty="0">
                <a:latin typeface="Britannic Bold" panose="020B0903060703020204" pitchFamily="34" charset="0"/>
              </a:rPr>
              <a:t>che</a:t>
            </a:r>
            <a:r>
              <a:rPr lang="it-IT" sz="2400" i="1" dirty="0">
                <a:latin typeface="Britannic Bold" panose="020B0903060703020204" pitchFamily="34" charset="0"/>
              </a:rPr>
              <a:t> </a:t>
            </a:r>
            <a:r>
              <a:rPr lang="it-IT" sz="2400" dirty="0">
                <a:latin typeface="Britannic Bold" panose="020B0903060703020204" pitchFamily="34" charset="0"/>
              </a:rPr>
              <a:t>significa paura.</a:t>
            </a:r>
          </a:p>
        </p:txBody>
      </p:sp>
      <p:grpSp>
        <p:nvGrpSpPr>
          <p:cNvPr id="6" name="Gruppo 5">
            <a:extLst>
              <a:ext uri="{FF2B5EF4-FFF2-40B4-BE49-F238E27FC236}">
                <a16:creationId xmlns:a16="http://schemas.microsoft.com/office/drawing/2014/main" id="{47CE3EF5-718F-42B9-A947-EC6C48E0EC7F}"/>
              </a:ext>
            </a:extLst>
          </p:cNvPr>
          <p:cNvGrpSpPr/>
          <p:nvPr/>
        </p:nvGrpSpPr>
        <p:grpSpPr>
          <a:xfrm>
            <a:off x="8319319" y="1562869"/>
            <a:ext cx="3352909" cy="4152798"/>
            <a:chOff x="8319319" y="1562869"/>
            <a:chExt cx="3352909" cy="4152798"/>
          </a:xfrm>
        </p:grpSpPr>
        <p:pic>
          <p:nvPicPr>
            <p:cNvPr id="2" name="Immagine 1">
              <a:extLst>
                <a:ext uri="{FF2B5EF4-FFF2-40B4-BE49-F238E27FC236}">
                  <a16:creationId xmlns:a16="http://schemas.microsoft.com/office/drawing/2014/main" id="{FDEC49E3-1709-49EB-9341-A794C5B0A0ED}"/>
                </a:ext>
              </a:extLst>
            </p:cNvPr>
            <p:cNvPicPr>
              <a:picLocks noChangeAspect="1"/>
            </p:cNvPicPr>
            <p:nvPr/>
          </p:nvPicPr>
          <p:blipFill>
            <a:blip r:embed="rId2"/>
            <a:stretch>
              <a:fillRect/>
            </a:stretch>
          </p:blipFill>
          <p:spPr>
            <a:xfrm>
              <a:off x="8319319" y="1562869"/>
              <a:ext cx="3352909" cy="1877629"/>
            </a:xfrm>
            <a:prstGeom prst="rect">
              <a:avLst/>
            </a:prstGeom>
            <a:ln w="38100">
              <a:solidFill>
                <a:srgbClr val="0070C0"/>
              </a:solidFill>
            </a:ln>
          </p:spPr>
        </p:pic>
        <p:pic>
          <p:nvPicPr>
            <p:cNvPr id="3" name="Immagine 2">
              <a:extLst>
                <a:ext uri="{FF2B5EF4-FFF2-40B4-BE49-F238E27FC236}">
                  <a16:creationId xmlns:a16="http://schemas.microsoft.com/office/drawing/2014/main" id="{29D72DA9-183A-40FD-891C-DA9F9314E8E5}"/>
                </a:ext>
              </a:extLst>
            </p:cNvPr>
            <p:cNvPicPr>
              <a:picLocks noChangeAspect="1"/>
            </p:cNvPicPr>
            <p:nvPr/>
          </p:nvPicPr>
          <p:blipFill>
            <a:blip r:embed="rId3"/>
            <a:stretch>
              <a:fillRect/>
            </a:stretch>
          </p:blipFill>
          <p:spPr>
            <a:xfrm>
              <a:off x="8319319" y="3882617"/>
              <a:ext cx="3336720" cy="1833050"/>
            </a:xfrm>
            <a:prstGeom prst="rect">
              <a:avLst/>
            </a:prstGeom>
            <a:ln w="38100">
              <a:solidFill>
                <a:srgbClr val="0070C0"/>
              </a:solidFill>
            </a:ln>
          </p:spPr>
        </p:pic>
      </p:grpSp>
    </p:spTree>
    <p:extLst>
      <p:ext uri="{BB962C8B-B14F-4D97-AF65-F5344CB8AC3E}">
        <p14:creationId xmlns:p14="http://schemas.microsoft.com/office/powerpoint/2010/main" val="42163929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E13646-683E-46AE-AC8D-58C879694619}"/>
              </a:ext>
            </a:extLst>
          </p:cNvPr>
          <p:cNvSpPr>
            <a:spLocks noGrp="1"/>
          </p:cNvSpPr>
          <p:nvPr>
            <p:ph type="title"/>
          </p:nvPr>
        </p:nvSpPr>
        <p:spPr>
          <a:xfrm>
            <a:off x="838200" y="184150"/>
            <a:ext cx="10515600" cy="1325563"/>
          </a:xfrm>
        </p:spPr>
        <p:txBody>
          <a:bodyPr/>
          <a:lstStyle/>
          <a:p>
            <a:pPr algn="ctr"/>
            <a:r>
              <a:rPr lang="it-IT" dirty="0">
                <a:latin typeface="Britannic Bold" panose="020B0903060703020204" pitchFamily="34" charset="0"/>
              </a:rPr>
              <a:t>COMPRENDERE LE PAROLE</a:t>
            </a:r>
          </a:p>
        </p:txBody>
      </p:sp>
      <p:sp>
        <p:nvSpPr>
          <p:cNvPr id="3" name="Segnaposto contenuto 2">
            <a:extLst>
              <a:ext uri="{FF2B5EF4-FFF2-40B4-BE49-F238E27FC236}">
                <a16:creationId xmlns:a16="http://schemas.microsoft.com/office/drawing/2014/main" id="{F85243CA-F370-4B0E-AF05-AEC539C1B4A2}"/>
              </a:ext>
            </a:extLst>
          </p:cNvPr>
          <p:cNvSpPr>
            <a:spLocks noGrp="1"/>
          </p:cNvSpPr>
          <p:nvPr>
            <p:ph idx="1"/>
          </p:nvPr>
        </p:nvSpPr>
        <p:spPr>
          <a:xfrm>
            <a:off x="742950" y="1216839"/>
            <a:ext cx="11277600" cy="1157287"/>
          </a:xfrm>
        </p:spPr>
        <p:txBody>
          <a:bodyPr>
            <a:normAutofit/>
          </a:bodyPr>
          <a:lstStyle/>
          <a:p>
            <a:pPr marL="0" indent="0">
              <a:buNone/>
            </a:pPr>
            <a:r>
              <a:rPr lang="it-IT" sz="2400" dirty="0">
                <a:latin typeface="Britannic Bold" panose="020B0903060703020204" pitchFamily="34" charset="0"/>
              </a:rPr>
              <a:t>Anche se non ne siamo consapevoli, molti termini della nostra lingua derivano dal greco, non solo la parola talassofobia ma anche termini come aristocrazia, geografia, glossario, grammatica ecc. … </a:t>
            </a:r>
          </a:p>
        </p:txBody>
      </p:sp>
      <p:sp>
        <p:nvSpPr>
          <p:cNvPr id="5" name="CasellaDiTesto 4">
            <a:extLst>
              <a:ext uri="{FF2B5EF4-FFF2-40B4-BE49-F238E27FC236}">
                <a16:creationId xmlns:a16="http://schemas.microsoft.com/office/drawing/2014/main" id="{228B89E8-7ABD-4A87-9041-A31C5729282A}"/>
              </a:ext>
            </a:extLst>
          </p:cNvPr>
          <p:cNvSpPr txBox="1"/>
          <p:nvPr/>
        </p:nvSpPr>
        <p:spPr>
          <a:xfrm>
            <a:off x="541015" y="2374126"/>
            <a:ext cx="10946134" cy="1311128"/>
          </a:xfrm>
          <a:prstGeom prst="rect">
            <a:avLst/>
          </a:prstGeom>
          <a:noFill/>
        </p:spPr>
        <p:txBody>
          <a:bodyPr wrap="square" rtlCol="0">
            <a:spAutoFit/>
          </a:bodyPr>
          <a:lstStyle/>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schemeClr val="accent4">
                    <a:lumMod val="75000"/>
                  </a:schemeClr>
                </a:solidFill>
                <a:effectLst/>
                <a:uLnTx/>
                <a:uFillTx/>
                <a:latin typeface="Britannic Bold" panose="020B0903060703020204" pitchFamily="34" charset="0"/>
                <a:ea typeface="+mn-ea"/>
                <a:cs typeface="+mn-cs"/>
              </a:rPr>
              <a:t>ARISTOCRAZIA: </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dal greco</a:t>
            </a:r>
            <a:r>
              <a:rPr kumimoji="0" lang="el-GR"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ἀριστοκρατία</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a:t>
            </a:r>
            <a:r>
              <a:rPr kumimoji="0" lang="it-IT" sz="2200" b="0" i="1" u="none" strike="noStrike" kern="1200" cap="none" spc="0" normalizeH="0" baseline="0" noProof="0" dirty="0" err="1">
                <a:ln>
                  <a:noFill/>
                </a:ln>
                <a:solidFill>
                  <a:prstClr val="black"/>
                </a:solidFill>
                <a:effectLst/>
                <a:uLnTx/>
                <a:uFillTx/>
                <a:latin typeface="Britannic Bold" panose="020B0903060703020204" pitchFamily="34" charset="0"/>
                <a:ea typeface="+mn-ea"/>
                <a:cs typeface="+mn-cs"/>
              </a:rPr>
              <a:t>aristocratìa</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composto da </a:t>
            </a:r>
            <a:r>
              <a:rPr kumimoji="0" lang="el-GR"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ἄριστος</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1" u="none" strike="noStrike" kern="1200" cap="none" spc="0" normalizeH="0" baseline="0" noProof="0" dirty="0" err="1">
                <a:ln>
                  <a:noFill/>
                </a:ln>
                <a:solidFill>
                  <a:prstClr val="black"/>
                </a:solidFill>
                <a:effectLst/>
                <a:uLnTx/>
                <a:uFillTx/>
                <a:latin typeface="Britannic Bold" panose="020B0903060703020204" pitchFamily="34" charset="0"/>
                <a:ea typeface="+mn-ea"/>
                <a:cs typeface="+mn-cs"/>
              </a:rPr>
              <a:t>àristos</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che significa migliore e </a:t>
            </a:r>
            <a:r>
              <a:rPr kumimoji="0" lang="el-GR"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κρατία</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a:t>
            </a:r>
            <a:r>
              <a:rPr kumimoji="0" lang="it-IT" sz="2200" b="0" i="1" u="none" strike="noStrike" kern="1200" cap="none" spc="0" normalizeH="0" baseline="0" noProof="0" dirty="0" err="1">
                <a:ln>
                  <a:noFill/>
                </a:ln>
                <a:solidFill>
                  <a:prstClr val="black"/>
                </a:solidFill>
                <a:effectLst/>
                <a:uLnTx/>
                <a:uFillTx/>
                <a:latin typeface="Britannic Bold" panose="020B0903060703020204" pitchFamily="34" charset="0"/>
                <a:ea typeface="+mn-ea"/>
                <a:cs typeface="+mn-cs"/>
              </a:rPr>
              <a:t>cratìa</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che significa potere, infatti l’aristocrazia è il governo dei migliori, ovvero di una ristretta cerchia di persone più meritevoli.</a:t>
            </a:r>
          </a:p>
        </p:txBody>
      </p:sp>
      <p:sp>
        <p:nvSpPr>
          <p:cNvPr id="6" name="CasellaDiTesto 5">
            <a:extLst>
              <a:ext uri="{FF2B5EF4-FFF2-40B4-BE49-F238E27FC236}">
                <a16:creationId xmlns:a16="http://schemas.microsoft.com/office/drawing/2014/main" id="{A29D8919-6B25-48BB-A4DE-D87F7DC6A791}"/>
              </a:ext>
            </a:extLst>
          </p:cNvPr>
          <p:cNvSpPr txBox="1"/>
          <p:nvPr/>
        </p:nvSpPr>
        <p:spPr>
          <a:xfrm flipH="1">
            <a:off x="541015" y="3697122"/>
            <a:ext cx="10946131" cy="1006429"/>
          </a:xfrm>
          <a:prstGeom prst="rect">
            <a:avLst/>
          </a:prstGeom>
          <a:noFill/>
        </p:spPr>
        <p:txBody>
          <a:bodyPr wrap="square" rtlCol="0">
            <a:spAutoFit/>
          </a:bodyPr>
          <a:lstStyle/>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schemeClr val="accent4">
                    <a:lumMod val="75000"/>
                  </a:schemeClr>
                </a:solidFill>
                <a:effectLst/>
                <a:uLnTx/>
                <a:uFillTx/>
                <a:latin typeface="Britannic Bold" panose="020B0903060703020204" pitchFamily="34" charset="0"/>
                <a:ea typeface="+mn-ea"/>
                <a:cs typeface="+mn-cs"/>
              </a:rPr>
              <a:t>GEOGRAFIA: </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dal greco </a:t>
            </a:r>
            <a:r>
              <a:rPr kumimoji="0" lang="el-GR"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γεωγραϕία</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a:t>
            </a:r>
            <a:r>
              <a:rPr kumimoji="0" lang="it-IT" sz="2200" b="0" i="1" u="none" strike="noStrike" kern="1200" cap="none" spc="0" normalizeH="0" baseline="0" noProof="0" dirty="0" err="1">
                <a:ln>
                  <a:noFill/>
                </a:ln>
                <a:solidFill>
                  <a:prstClr val="black"/>
                </a:solidFill>
                <a:effectLst/>
                <a:uLnTx/>
                <a:uFillTx/>
                <a:latin typeface="Britannic Bold" panose="020B0903060703020204" pitchFamily="34" charset="0"/>
                <a:ea typeface="+mn-ea"/>
                <a:cs typeface="+mn-cs"/>
              </a:rPr>
              <a:t>gheographìa</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composta da </a:t>
            </a:r>
            <a:r>
              <a:rPr kumimoji="0" lang="el-GR"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γῆ</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0" u="none" strike="noStrike" kern="1200" cap="none" spc="0" normalizeH="0" baseline="0" noProof="0" dirty="0" err="1">
                <a:ln>
                  <a:noFill/>
                </a:ln>
                <a:solidFill>
                  <a:prstClr val="black"/>
                </a:solidFill>
                <a:effectLst/>
                <a:uLnTx/>
                <a:uFillTx/>
                <a:latin typeface="Britannic Bold" panose="020B0903060703020204" pitchFamily="34" charset="0"/>
                <a:ea typeface="+mn-ea"/>
                <a:cs typeface="+mn-cs"/>
              </a:rPr>
              <a:t>ghe</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che significa terra e </a:t>
            </a:r>
            <a:r>
              <a:rPr kumimoji="0" lang="el-GR"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γραϕία</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a:t>
            </a:r>
            <a:r>
              <a:rPr kumimoji="0" lang="it-IT" sz="2200" b="0" i="1" u="none" strike="noStrike" kern="1200" cap="none" spc="0" normalizeH="0" baseline="0" noProof="0" dirty="0" err="1">
                <a:ln>
                  <a:noFill/>
                </a:ln>
                <a:solidFill>
                  <a:prstClr val="black"/>
                </a:solidFill>
                <a:effectLst/>
                <a:uLnTx/>
                <a:uFillTx/>
                <a:latin typeface="Britannic Bold" panose="020B0903060703020204" pitchFamily="34" charset="0"/>
                <a:ea typeface="+mn-ea"/>
                <a:cs typeface="+mn-cs"/>
              </a:rPr>
              <a:t>graphìa</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che significa descrizione, infatti la geografia è la descrizione/studio della terra.</a:t>
            </a:r>
          </a:p>
        </p:txBody>
      </p:sp>
      <p:sp>
        <p:nvSpPr>
          <p:cNvPr id="7" name="CasellaDiTesto 6">
            <a:extLst>
              <a:ext uri="{FF2B5EF4-FFF2-40B4-BE49-F238E27FC236}">
                <a16:creationId xmlns:a16="http://schemas.microsoft.com/office/drawing/2014/main" id="{85B8F78E-1B73-41C8-AA0A-B31B25FF380B}"/>
              </a:ext>
            </a:extLst>
          </p:cNvPr>
          <p:cNvSpPr txBox="1"/>
          <p:nvPr/>
        </p:nvSpPr>
        <p:spPr>
          <a:xfrm>
            <a:off x="541015" y="4753919"/>
            <a:ext cx="11031858" cy="701731"/>
          </a:xfrm>
          <a:prstGeom prst="rect">
            <a:avLst/>
          </a:prstGeom>
          <a:noFill/>
        </p:spPr>
        <p:txBody>
          <a:bodyPr wrap="square" rtlCol="0">
            <a:spAutoFit/>
          </a:bodyPr>
          <a:lstStyle/>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schemeClr val="accent4">
                    <a:lumMod val="75000"/>
                  </a:schemeClr>
                </a:solidFill>
                <a:effectLst/>
                <a:uLnTx/>
                <a:uFillTx/>
                <a:latin typeface="Britannic Bold" panose="020B0903060703020204" pitchFamily="34" charset="0"/>
                <a:ea typeface="+mn-ea"/>
                <a:cs typeface="+mn-cs"/>
              </a:rPr>
              <a:t>GLOSSARIO: </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dal greco </a:t>
            </a:r>
            <a:r>
              <a:rPr kumimoji="0" lang="el-GR"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γλῶσσα</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a:t>
            </a:r>
            <a:r>
              <a:rPr kumimoji="0" lang="it-IT" sz="2200" b="0" i="1" u="none" strike="noStrike" kern="1200" cap="none" spc="0" normalizeH="0" baseline="0" noProof="0" dirty="0" err="1">
                <a:ln>
                  <a:noFill/>
                </a:ln>
                <a:solidFill>
                  <a:prstClr val="black"/>
                </a:solidFill>
                <a:effectLst/>
                <a:uLnTx/>
                <a:uFillTx/>
                <a:latin typeface="Britannic Bold" panose="020B0903060703020204" pitchFamily="34" charset="0"/>
                <a:ea typeface="+mn-ea"/>
                <a:cs typeface="+mn-cs"/>
              </a:rPr>
              <a:t>glòssa</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che significa lingua, il glossario è un insieme di vocaboli relativi a una disciplina accompagnati da una spiegazione. </a:t>
            </a:r>
          </a:p>
        </p:txBody>
      </p:sp>
      <p:sp>
        <p:nvSpPr>
          <p:cNvPr id="8" name="CasellaDiTesto 7">
            <a:extLst>
              <a:ext uri="{FF2B5EF4-FFF2-40B4-BE49-F238E27FC236}">
                <a16:creationId xmlns:a16="http://schemas.microsoft.com/office/drawing/2014/main" id="{FB904205-89EB-434C-B2B7-D4A49E67A4B6}"/>
              </a:ext>
            </a:extLst>
          </p:cNvPr>
          <p:cNvSpPr txBox="1"/>
          <p:nvPr/>
        </p:nvSpPr>
        <p:spPr>
          <a:xfrm>
            <a:off x="541015" y="5594888"/>
            <a:ext cx="10946133" cy="701731"/>
          </a:xfrm>
          <a:prstGeom prst="rect">
            <a:avLst/>
          </a:prstGeom>
          <a:noFill/>
        </p:spPr>
        <p:txBody>
          <a:bodyPr wrap="square" rtlCol="0">
            <a:spAutoFit/>
          </a:bodyPr>
          <a:lstStyle/>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schemeClr val="accent4">
                    <a:lumMod val="75000"/>
                  </a:schemeClr>
                </a:solidFill>
                <a:effectLst/>
                <a:uLnTx/>
                <a:uFillTx/>
                <a:latin typeface="Britannic Bold" panose="020B0903060703020204" pitchFamily="34" charset="0"/>
                <a:ea typeface="+mn-ea"/>
                <a:cs typeface="+mn-cs"/>
              </a:rPr>
              <a:t>GRAMMATICA: </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dal greco </a:t>
            </a:r>
            <a:r>
              <a:rPr kumimoji="0" lang="el-GR"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γραμματική</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a:t>
            </a:r>
            <a:r>
              <a:rPr kumimoji="0" lang="it-IT" sz="2200" b="0" i="1" u="none" strike="noStrike" kern="1200" cap="none" spc="0" normalizeH="0" baseline="0" noProof="0" dirty="0" err="1">
                <a:ln>
                  <a:noFill/>
                </a:ln>
                <a:solidFill>
                  <a:prstClr val="black"/>
                </a:solidFill>
                <a:effectLst/>
                <a:uLnTx/>
                <a:uFillTx/>
                <a:latin typeface="Britannic Bold" panose="020B0903060703020204" pitchFamily="34" charset="0"/>
                <a:ea typeface="+mn-ea"/>
                <a:cs typeface="+mn-cs"/>
              </a:rPr>
              <a:t>grammatiché</a:t>
            </a:r>
            <a:r>
              <a:rPr kumimoji="0" lang="it-IT" sz="2200" b="0" i="1"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it-IT" sz="2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che indica l’arte dello scrivere le lettere dell’alfabeto.</a:t>
            </a:r>
          </a:p>
        </p:txBody>
      </p:sp>
    </p:spTree>
    <p:extLst>
      <p:ext uri="{BB962C8B-B14F-4D97-AF65-F5344CB8AC3E}">
        <p14:creationId xmlns:p14="http://schemas.microsoft.com/office/powerpoint/2010/main" val="2233402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136F76-62A4-4DE0-9EEC-281040A3F3A9}"/>
              </a:ext>
            </a:extLst>
          </p:cNvPr>
          <p:cNvSpPr>
            <a:spLocks noGrp="1"/>
          </p:cNvSpPr>
          <p:nvPr>
            <p:ph type="title"/>
          </p:nvPr>
        </p:nvSpPr>
        <p:spPr>
          <a:xfrm>
            <a:off x="838200" y="2057401"/>
            <a:ext cx="10515600" cy="2686049"/>
          </a:xfrm>
        </p:spPr>
        <p:txBody>
          <a:bodyPr>
            <a:noAutofit/>
          </a:bodyPr>
          <a:lstStyle/>
          <a:p>
            <a:pPr algn="ctr"/>
            <a:r>
              <a:rPr lang="it-IT" sz="8000" dirty="0">
                <a:latin typeface="Britannic Bold" panose="020B0903060703020204" pitchFamily="34" charset="0"/>
              </a:rPr>
              <a:t>GRAZIE!</a:t>
            </a:r>
            <a:br>
              <a:rPr lang="it-IT" sz="8000" dirty="0">
                <a:latin typeface="Britannic Bold" panose="020B0903060703020204" pitchFamily="34" charset="0"/>
              </a:rPr>
            </a:br>
            <a:endParaRPr lang="it-IT" sz="8000" dirty="0">
              <a:latin typeface="Britannic Bold" panose="020B0903060703020204" pitchFamily="34" charset="0"/>
            </a:endParaRPr>
          </a:p>
        </p:txBody>
      </p:sp>
      <p:sp>
        <p:nvSpPr>
          <p:cNvPr id="3" name="CasellaDiTesto 2">
            <a:extLst>
              <a:ext uri="{FF2B5EF4-FFF2-40B4-BE49-F238E27FC236}">
                <a16:creationId xmlns:a16="http://schemas.microsoft.com/office/drawing/2014/main" id="{7BAEAE90-4BCC-4FD4-AD10-E4DDE5B744F9}"/>
              </a:ext>
            </a:extLst>
          </p:cNvPr>
          <p:cNvSpPr txBox="1"/>
          <p:nvPr/>
        </p:nvSpPr>
        <p:spPr>
          <a:xfrm>
            <a:off x="-142876" y="6181725"/>
            <a:ext cx="7439025" cy="400110"/>
          </a:xfrm>
          <a:prstGeom prst="rect">
            <a:avLst/>
          </a:prstGeom>
          <a:noFill/>
        </p:spPr>
        <p:txBody>
          <a:bodyPr wrap="square" rtlCol="0">
            <a:spAutoFit/>
          </a:bodyPr>
          <a:lstStyle/>
          <a:p>
            <a:pPr algn="ctr"/>
            <a:r>
              <a:rPr lang="it-IT" sz="2000" dirty="0">
                <a:latin typeface="Britannic Bold" panose="020B0903060703020204" pitchFamily="34" charset="0"/>
              </a:rPr>
              <a:t>Alunne Candida Teresa Carillo e Paola Cirillo IA classico</a:t>
            </a:r>
          </a:p>
        </p:txBody>
      </p:sp>
    </p:spTree>
    <p:extLst>
      <p:ext uri="{BB962C8B-B14F-4D97-AF65-F5344CB8AC3E}">
        <p14:creationId xmlns:p14="http://schemas.microsoft.com/office/powerpoint/2010/main" val="1591263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ED53F32F18FB4C9CE1377379D17697" ma:contentTypeVersion="0" ma:contentTypeDescription="Create a new document." ma:contentTypeScope="" ma:versionID="49375de4f94cd4eb25cffa01a2a7fe5a">
  <xsd:schema xmlns:xsd="http://www.w3.org/2001/XMLSchema" xmlns:xs="http://www.w3.org/2001/XMLSchema" xmlns:p="http://schemas.microsoft.com/office/2006/metadata/properties" targetNamespace="http://schemas.microsoft.com/office/2006/metadata/properties" ma:root="true" ma:fieldsID="886fbce513e43d179b1f7713857778c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A0768B-9D75-4BC8-96AB-E23F66168240}">
  <ds:schemaRef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06581E04-D87C-446A-9E3F-5C93D764405B}">
  <ds:schemaRefs>
    <ds:schemaRef ds:uri="http://schemas.microsoft.com/sharepoint/v3/contenttype/forms"/>
  </ds:schemaRefs>
</ds:datastoreItem>
</file>

<file path=customXml/itemProps3.xml><?xml version="1.0" encoding="utf-8"?>
<ds:datastoreItem xmlns:ds="http://schemas.openxmlformats.org/officeDocument/2006/customXml" ds:itemID="{19195BC8-5B8E-43F4-9474-F22704931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Il greco vivo</Template>
  <TotalTime>0</TotalTime>
  <Words>443</Words>
  <Application>Microsoft Office PowerPoint</Application>
  <PresentationFormat>Widescreen</PresentationFormat>
  <Paragraphs>17</Paragraphs>
  <Slides>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vt:i4>
      </vt:variant>
    </vt:vector>
  </HeadingPairs>
  <TitlesOfParts>
    <vt:vector size="12" baseType="lpstr">
      <vt:lpstr>Agency FB</vt:lpstr>
      <vt:lpstr>Arial</vt:lpstr>
      <vt:lpstr>Britannic Bold</vt:lpstr>
      <vt:lpstr>Calibri</vt:lpstr>
      <vt:lpstr>Calibri Light</vt:lpstr>
      <vt:lpstr>Kalinga</vt:lpstr>
      <vt:lpstr>Tema di Office</vt:lpstr>
      <vt:lpstr>IL GRECO</vt:lpstr>
      <vt:lpstr>IL GRECO ANTICO</vt:lpstr>
      <vt:lpstr>COMPRENDERE LE PAROLE</vt:lpstr>
      <vt:lpstr>COMPRENDERE LE PAROLE</vt:lpstr>
      <vt:lpstr>GRAZIE!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GRECO</dc:title>
  <dc:creator>2710</dc:creator>
  <cp:lastModifiedBy>Master</cp:lastModifiedBy>
  <cp:revision>1</cp:revision>
  <dcterms:created xsi:type="dcterms:W3CDTF">2022-01-15T16:34:43Z</dcterms:created>
  <dcterms:modified xsi:type="dcterms:W3CDTF">2022-01-16T07:14:26Z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0x01010031ED53F32F18FB4C9CE1377379D17697</vt:lpwstr>
  </property>
</Properties>
</file>