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3"/>
  </p:notesMasterIdLst>
  <p:handoutMasterIdLst>
    <p:handoutMasterId r:id="rId14"/>
  </p:handoutMasterIdLst>
  <p:sldIdLst>
    <p:sldId id="282" r:id="rId5"/>
    <p:sldId id="285" r:id="rId6"/>
    <p:sldId id="284" r:id="rId7"/>
    <p:sldId id="286" r:id="rId8"/>
    <p:sldId id="287" r:id="rId9"/>
    <p:sldId id="288" r:id="rId10"/>
    <p:sldId id="289" r:id="rId11"/>
    <p:sldId id="290" r:id="rId12"/>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19" autoAdjust="0"/>
  </p:normalViewPr>
  <p:slideViewPr>
    <p:cSldViewPr snapToGrid="0">
      <p:cViewPr varScale="1">
        <p:scale>
          <a:sx n="88" d="100"/>
          <a:sy n="88" d="100"/>
        </p:scale>
        <p:origin x="494" y="62"/>
      </p:cViewPr>
      <p:guideLst/>
    </p:cSldViewPr>
  </p:slideViewPr>
  <p:notesTextViewPr>
    <p:cViewPr>
      <p:scale>
        <a:sx n="1" d="1"/>
        <a:sy n="1" d="1"/>
      </p:scale>
      <p:origin x="0" y="0"/>
    </p:cViewPr>
  </p:notesTextViewPr>
  <p:notesViewPr>
    <p:cSldViewPr snapToGrid="0">
      <p:cViewPr varScale="1">
        <p:scale>
          <a:sx n="89" d="100"/>
          <a:sy n="89" d="100"/>
        </p:scale>
        <p:origin x="3798"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726CE6-2115-466B-9A50-6E6178A82AAC}" type="datetimeFigureOut">
              <a:rPr lang="it-IT" smtClean="0"/>
              <a:t>19/01/2022</a:t>
            </a:fld>
            <a:endParaRPr lang="it-IT" dirty="0"/>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A52FD0-1779-4631-A250-1E8A5A5A6DCA}" type="slidenum">
              <a:rPr lang="it-IT" smtClean="0"/>
              <a:t>‹N›</a:t>
            </a:fld>
            <a:endParaRPr lang="it-IT" dirty="0"/>
          </a:p>
        </p:txBody>
      </p:sp>
    </p:spTree>
    <p:extLst>
      <p:ext uri="{BB962C8B-B14F-4D97-AF65-F5344CB8AC3E}">
        <p14:creationId xmlns:p14="http://schemas.microsoft.com/office/powerpoint/2010/main" val="26726573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B3B828-AC18-42A4-8484-456317E5D238}" type="datetimeFigureOut">
              <a:rPr lang="it-IT" noProof="0" smtClean="0"/>
              <a:t>19/01/2022</a:t>
            </a:fld>
            <a:endParaRPr lang="it-IT" noProof="0"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a:r>
              <a:rPr lang="it-IT" noProof="0" dirty="0"/>
              <a:t>Secondo livello</a:t>
            </a:r>
          </a:p>
          <a:p>
            <a:pPr lvl="2"/>
            <a:r>
              <a:rPr lang="it-IT" noProof="0" dirty="0"/>
              <a:t>Terzo livello</a:t>
            </a:r>
          </a:p>
          <a:p>
            <a:pPr lvl="3"/>
            <a:r>
              <a:rPr lang="it-IT" noProof="0" dirty="0"/>
              <a:t>Quarto livello</a:t>
            </a:r>
          </a:p>
          <a:p>
            <a:pPr lvl="4"/>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54C755-76FB-4C91-8316-00651B93EEF0}" type="slidenum">
              <a:rPr lang="it-IT" noProof="0" smtClean="0"/>
              <a:t>‹N›</a:t>
            </a:fld>
            <a:endParaRPr lang="it-IT" noProof="0" dirty="0"/>
          </a:p>
        </p:txBody>
      </p:sp>
    </p:spTree>
    <p:extLst>
      <p:ext uri="{BB962C8B-B14F-4D97-AF65-F5344CB8AC3E}">
        <p14:creationId xmlns:p14="http://schemas.microsoft.com/office/powerpoint/2010/main" val="38923951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noProof="0" dirty="0"/>
          </a:p>
        </p:txBody>
      </p:sp>
      <p:sp>
        <p:nvSpPr>
          <p:cNvPr id="4" name="Segnaposto numero diapositiva 3"/>
          <p:cNvSpPr>
            <a:spLocks noGrp="1"/>
          </p:cNvSpPr>
          <p:nvPr>
            <p:ph type="sldNum" sz="quarter" idx="10"/>
          </p:nvPr>
        </p:nvSpPr>
        <p:spPr/>
        <p:txBody>
          <a:bodyPr/>
          <a:lstStyle/>
          <a:p>
            <a:fld id="{E954C755-76FB-4C91-8316-00651B93EEF0}" type="slidenum">
              <a:rPr lang="it-IT" smtClean="0"/>
              <a:t>1</a:t>
            </a:fld>
            <a:endParaRPr lang="it-IT"/>
          </a:p>
        </p:txBody>
      </p:sp>
    </p:spTree>
    <p:extLst>
      <p:ext uri="{BB962C8B-B14F-4D97-AF65-F5344CB8AC3E}">
        <p14:creationId xmlns:p14="http://schemas.microsoft.com/office/powerpoint/2010/main" val="728962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7" name="Rettangolo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olo 1"/>
          <p:cNvSpPr>
            <a:spLocks noGrp="1"/>
          </p:cNvSpPr>
          <p:nvPr>
            <p:ph type="ctrTitle"/>
          </p:nvPr>
        </p:nvSpPr>
        <p:spPr>
          <a:xfrm>
            <a:off x="581191" y="1020431"/>
            <a:ext cx="10993549" cy="1475013"/>
          </a:xfrm>
          <a:effectLst/>
        </p:spPr>
        <p:txBody>
          <a:bodyPr rtlCol="0" anchor="b">
            <a:normAutofit/>
          </a:bodyPr>
          <a:lstStyle>
            <a:lvl1pPr>
              <a:defRPr sz="3600">
                <a:solidFill>
                  <a:schemeClr val="tx1">
                    <a:lumMod val="75000"/>
                    <a:lumOff val="25000"/>
                  </a:schemeClr>
                </a:solidFill>
              </a:defRPr>
            </a:lvl1pPr>
          </a:lstStyle>
          <a:p>
            <a:pPr rtl="0"/>
            <a:r>
              <a:rPr lang="it-IT" noProof="0"/>
              <a:t>Fare clic per modificare lo stile del titolo dello schema</a:t>
            </a:r>
            <a:endParaRPr lang="it-IT" noProof="0" dirty="0"/>
          </a:p>
        </p:txBody>
      </p:sp>
      <p:sp>
        <p:nvSpPr>
          <p:cNvPr id="3" name="Sottotitolo 2"/>
          <p:cNvSpPr>
            <a:spLocks noGrp="1"/>
          </p:cNvSpPr>
          <p:nvPr>
            <p:ph type="subTitle" idx="1"/>
          </p:nvPr>
        </p:nvSpPr>
        <p:spPr>
          <a:xfrm>
            <a:off x="581194" y="2495445"/>
            <a:ext cx="10993546" cy="590321"/>
          </a:xfrm>
        </p:spPr>
        <p:txBody>
          <a:bodyPr rtlCol="0"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it-IT" noProof="0"/>
              <a:t>Fare clic per modificare lo stile del sottotitolo dello schema</a:t>
            </a:r>
            <a:endParaRPr lang="it-IT" noProof="0" dirty="0"/>
          </a:p>
        </p:txBody>
      </p:sp>
      <p:sp>
        <p:nvSpPr>
          <p:cNvPr id="8" name="Segnaposto data 7">
            <a:extLst>
              <a:ext uri="{FF2B5EF4-FFF2-40B4-BE49-F238E27FC236}">
                <a16:creationId xmlns:a16="http://schemas.microsoft.com/office/drawing/2014/main" id="{7FA0ACE7-29A8-47D3-A7D9-257B711D8023}"/>
              </a:ext>
            </a:extLst>
          </p:cNvPr>
          <p:cNvSpPr>
            <a:spLocks noGrp="1"/>
          </p:cNvSpPr>
          <p:nvPr>
            <p:ph type="dt" sz="half" idx="10"/>
          </p:nvPr>
        </p:nvSpPr>
        <p:spPr/>
        <p:txBody>
          <a:bodyPr rtlCol="0"/>
          <a:lstStyle/>
          <a:p>
            <a:pPr rtl="0"/>
            <a:fld id="{B9DCFE74-DCA6-4EAA-85E3-63BFD5FA30E2}" type="datetime1">
              <a:rPr lang="it-IT" noProof="0" smtClean="0"/>
              <a:t>19/01/2022</a:t>
            </a:fld>
            <a:endParaRPr lang="it-IT" noProof="0" dirty="0"/>
          </a:p>
        </p:txBody>
      </p:sp>
      <p:sp>
        <p:nvSpPr>
          <p:cNvPr id="9" name="Segnaposto piè di pagina 8">
            <a:extLst>
              <a:ext uri="{FF2B5EF4-FFF2-40B4-BE49-F238E27FC236}">
                <a16:creationId xmlns:a16="http://schemas.microsoft.com/office/drawing/2014/main" id="{DEC604B9-52E9-4810-8359-47206518D038}"/>
              </a:ext>
            </a:extLst>
          </p:cNvPr>
          <p:cNvSpPr>
            <a:spLocks noGrp="1"/>
          </p:cNvSpPr>
          <p:nvPr>
            <p:ph type="ftr" sz="quarter" idx="11"/>
          </p:nvPr>
        </p:nvSpPr>
        <p:spPr/>
        <p:txBody>
          <a:bodyPr rtlCol="0"/>
          <a:lstStyle/>
          <a:p>
            <a:pPr rtl="0"/>
            <a:endParaRPr lang="it-IT" noProof="0" dirty="0"/>
          </a:p>
        </p:txBody>
      </p:sp>
      <p:sp>
        <p:nvSpPr>
          <p:cNvPr id="10" name="Segnaposto numero diapositiva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679133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9" name="Titolo 1"/>
          <p:cNvSpPr>
            <a:spLocks noGrp="1"/>
          </p:cNvSpPr>
          <p:nvPr>
            <p:ph type="title"/>
          </p:nvPr>
        </p:nvSpPr>
        <p:spPr>
          <a:xfrm>
            <a:off x="581192" y="702156"/>
            <a:ext cx="11029616" cy="1013800"/>
          </a:xfrm>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rtlCol="0" anchor="t"/>
          <a:lstStyle>
            <a:lvl1pPr algn="l">
              <a:defRPr/>
            </a:lvl1pPr>
            <a:lvl2pPr algn="l">
              <a:defRPr/>
            </a:lvl2pPr>
            <a:lvl3pPr algn="l">
              <a:defRPr/>
            </a:lvl3pPr>
            <a:lvl4pPr algn="l">
              <a:defRPr/>
            </a:lvl4pPr>
            <a:lvl5pPr algn="l">
              <a:defRPr/>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data 3"/>
          <p:cNvSpPr>
            <a:spLocks noGrp="1"/>
          </p:cNvSpPr>
          <p:nvPr>
            <p:ph type="dt" sz="half" idx="10"/>
          </p:nvPr>
        </p:nvSpPr>
        <p:spPr/>
        <p:txBody>
          <a:bodyPr rtlCol="0"/>
          <a:lstStyle/>
          <a:p>
            <a:pPr rtl="0"/>
            <a:fld id="{4619EE13-0C40-447B-AAF0-BB095DFD6846}" type="datetime1">
              <a:rPr lang="it-IT" noProof="0" smtClean="0"/>
              <a:t>19/01/2022</a:t>
            </a:fld>
            <a:endParaRPr lang="it-IT" noProof="0" dirty="0"/>
          </a:p>
        </p:txBody>
      </p:sp>
      <p:sp>
        <p:nvSpPr>
          <p:cNvPr id="5" name="Segnaposto piè di pagina 4"/>
          <p:cNvSpPr>
            <a:spLocks noGrp="1"/>
          </p:cNvSpPr>
          <p:nvPr>
            <p:ph type="ftr" sz="quarter" idx="11"/>
          </p:nvPr>
        </p:nvSpPr>
        <p:spPr/>
        <p:txBody>
          <a:bodyPr rtlCol="0"/>
          <a:lstStyle/>
          <a:p>
            <a:pPr rtl="0"/>
            <a:endParaRPr lang="it-IT" noProof="0" dirty="0"/>
          </a:p>
        </p:txBody>
      </p:sp>
      <p:sp>
        <p:nvSpPr>
          <p:cNvPr id="6" name="Segnaposto numero diapositiva 5"/>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773977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7" name="Rettangolo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olo verticale 1"/>
          <p:cNvSpPr>
            <a:spLocks noGrp="1"/>
          </p:cNvSpPr>
          <p:nvPr>
            <p:ph type="title" orient="vert"/>
          </p:nvPr>
        </p:nvSpPr>
        <p:spPr>
          <a:xfrm>
            <a:off x="8204200" y="863600"/>
            <a:ext cx="3124200" cy="4807326"/>
          </a:xfrm>
        </p:spPr>
        <p:txBody>
          <a:bodyPr vert="eaVert" rtlCol="0" anchor="ctr"/>
          <a:lstStyle>
            <a:lvl1pPr>
              <a:defRPr>
                <a:solidFill>
                  <a:srgbClr val="FFFFFF"/>
                </a:solidFill>
              </a:defRPr>
            </a:lvl1pPr>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774923" y="863600"/>
            <a:ext cx="7161625" cy="4807326"/>
          </a:xfrm>
        </p:spPr>
        <p:txBody>
          <a:bodyPr vert="eaVert" rtlCol="0" anchor="t"/>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8" name="Rettangolo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ttangolo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ttangolo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Segnaposto data 10">
            <a:extLst>
              <a:ext uri="{FF2B5EF4-FFF2-40B4-BE49-F238E27FC236}">
                <a16:creationId xmlns:a16="http://schemas.microsoft.com/office/drawing/2014/main" id="{5C74A470-3BD3-4F33-80E5-67E6E87FCBE7}"/>
              </a:ext>
            </a:extLst>
          </p:cNvPr>
          <p:cNvSpPr>
            <a:spLocks noGrp="1"/>
          </p:cNvSpPr>
          <p:nvPr>
            <p:ph type="dt" sz="half" idx="10"/>
          </p:nvPr>
        </p:nvSpPr>
        <p:spPr/>
        <p:txBody>
          <a:bodyPr rtlCol="0"/>
          <a:lstStyle/>
          <a:p>
            <a:pPr rtl="0"/>
            <a:fld id="{B0F3535E-A53D-4352-BE51-B543EFE7C5BF}" type="datetime1">
              <a:rPr lang="it-IT" noProof="0" smtClean="0"/>
              <a:t>19/01/2022</a:t>
            </a:fld>
            <a:endParaRPr lang="it-IT" noProof="0" dirty="0"/>
          </a:p>
        </p:txBody>
      </p:sp>
      <p:sp>
        <p:nvSpPr>
          <p:cNvPr id="12" name="Segnaposto piè di pagina 11">
            <a:extLst>
              <a:ext uri="{FF2B5EF4-FFF2-40B4-BE49-F238E27FC236}">
                <a16:creationId xmlns:a16="http://schemas.microsoft.com/office/drawing/2014/main" id="{9A3A30BA-DB50-4D7D-BCDE-17D20FB354DF}"/>
              </a:ext>
            </a:extLst>
          </p:cNvPr>
          <p:cNvSpPr>
            <a:spLocks noGrp="1"/>
          </p:cNvSpPr>
          <p:nvPr>
            <p:ph type="ftr" sz="quarter" idx="11"/>
          </p:nvPr>
        </p:nvSpPr>
        <p:spPr/>
        <p:txBody>
          <a:bodyPr rtlCol="0"/>
          <a:lstStyle/>
          <a:p>
            <a:pPr rtl="0"/>
            <a:endParaRPr lang="it-IT" noProof="0" dirty="0"/>
          </a:p>
        </p:txBody>
      </p:sp>
      <p:sp>
        <p:nvSpPr>
          <p:cNvPr id="13" name="Segnaposto numero diapositiva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063680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581192" y="702156"/>
            <a:ext cx="11029616" cy="1188720"/>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81192" y="2340864"/>
            <a:ext cx="11029615" cy="3634486"/>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8" name="Segnaposto data 7">
            <a:extLst>
              <a:ext uri="{FF2B5EF4-FFF2-40B4-BE49-F238E27FC236}">
                <a16:creationId xmlns:a16="http://schemas.microsoft.com/office/drawing/2014/main" id="{770E6237-3456-439F-802D-3BA93FC7E3E5}"/>
              </a:ext>
            </a:extLst>
          </p:cNvPr>
          <p:cNvSpPr>
            <a:spLocks noGrp="1"/>
          </p:cNvSpPr>
          <p:nvPr>
            <p:ph type="dt" sz="half" idx="10"/>
          </p:nvPr>
        </p:nvSpPr>
        <p:spPr/>
        <p:txBody>
          <a:bodyPr rtlCol="0"/>
          <a:lstStyle/>
          <a:p>
            <a:pPr rtl="0"/>
            <a:fld id="{7DA9F734-56F8-4084-AF53-33BBDCCC2A3D}" type="datetime1">
              <a:rPr lang="it-IT" noProof="0" smtClean="0"/>
              <a:t>19/01/2022</a:t>
            </a:fld>
            <a:endParaRPr lang="it-IT" noProof="0" dirty="0"/>
          </a:p>
        </p:txBody>
      </p:sp>
      <p:sp>
        <p:nvSpPr>
          <p:cNvPr id="9" name="Segnaposto piè di pagina 8">
            <a:extLst>
              <a:ext uri="{FF2B5EF4-FFF2-40B4-BE49-F238E27FC236}">
                <a16:creationId xmlns:a16="http://schemas.microsoft.com/office/drawing/2014/main" id="{1356D3B5-6063-4A89-B88F-9D3043916FF8}"/>
              </a:ext>
            </a:extLst>
          </p:cNvPr>
          <p:cNvSpPr>
            <a:spLocks noGrp="1"/>
          </p:cNvSpPr>
          <p:nvPr>
            <p:ph type="ftr" sz="quarter" idx="11"/>
          </p:nvPr>
        </p:nvSpPr>
        <p:spPr/>
        <p:txBody>
          <a:bodyPr rtlCol="0"/>
          <a:lstStyle/>
          <a:p>
            <a:pPr rtl="0"/>
            <a:endParaRPr lang="it-IT" noProof="0" dirty="0"/>
          </a:p>
        </p:txBody>
      </p:sp>
      <p:sp>
        <p:nvSpPr>
          <p:cNvPr id="10" name="Segnaposto numero diapositiva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65116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8" name="Rettangolo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olo 1"/>
          <p:cNvSpPr>
            <a:spLocks noGrp="1"/>
          </p:cNvSpPr>
          <p:nvPr>
            <p:ph type="title"/>
          </p:nvPr>
        </p:nvSpPr>
        <p:spPr>
          <a:xfrm>
            <a:off x="581193" y="2393950"/>
            <a:ext cx="11029615" cy="2147467"/>
          </a:xfrm>
        </p:spPr>
        <p:txBody>
          <a:bodyPr rtlCol="0" anchor="b">
            <a:normAutofit/>
          </a:bodyPr>
          <a:lstStyle>
            <a:lvl1pPr algn="l">
              <a:defRPr sz="3600" b="0" cap="all">
                <a:solidFill>
                  <a:schemeClr val="tx1">
                    <a:lumMod val="75000"/>
                    <a:lumOff val="25000"/>
                  </a:schemeClr>
                </a:solidFill>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hasCustomPrompt="1"/>
          </p:nvPr>
        </p:nvSpPr>
        <p:spPr>
          <a:xfrm>
            <a:off x="581192" y="4541417"/>
            <a:ext cx="11029615" cy="600556"/>
          </a:xfrm>
        </p:spPr>
        <p:txBody>
          <a:bodyPr rtlCol="0" anchor="t">
            <a:normAutofit/>
          </a:bodyPr>
          <a:lstStyle>
            <a:lvl1pPr marL="0" indent="0" algn="l" rtl="0">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dirty="0"/>
              <a:t>FARE CLIC PER MODIFICARE GLI STILI DEL TESTO DELLO SCHEMA</a:t>
            </a:r>
          </a:p>
        </p:txBody>
      </p:sp>
      <p:sp>
        <p:nvSpPr>
          <p:cNvPr id="7" name="Segnaposto data 6">
            <a:extLst>
              <a:ext uri="{FF2B5EF4-FFF2-40B4-BE49-F238E27FC236}">
                <a16:creationId xmlns:a16="http://schemas.microsoft.com/office/drawing/2014/main" id="{61582016-5696-4A93-887F-BBB3B9002FE5}"/>
              </a:ext>
            </a:extLst>
          </p:cNvPr>
          <p:cNvSpPr>
            <a:spLocks noGrp="1"/>
          </p:cNvSpPr>
          <p:nvPr>
            <p:ph type="dt" sz="half" idx="10"/>
          </p:nvPr>
        </p:nvSpPr>
        <p:spPr/>
        <p:txBody>
          <a:bodyPr rtlCol="0"/>
          <a:lstStyle/>
          <a:p>
            <a:pPr rtl="0"/>
            <a:fld id="{5579A0B2-8283-4DC3-B58A-A89E4C3D1F2B}" type="datetime1">
              <a:rPr lang="it-IT" noProof="0" smtClean="0"/>
              <a:t>19/01/2022</a:t>
            </a:fld>
            <a:endParaRPr lang="it-IT" noProof="0" dirty="0"/>
          </a:p>
        </p:txBody>
      </p:sp>
      <p:sp>
        <p:nvSpPr>
          <p:cNvPr id="9" name="Segnaposto piè di pagina 8">
            <a:extLst>
              <a:ext uri="{FF2B5EF4-FFF2-40B4-BE49-F238E27FC236}">
                <a16:creationId xmlns:a16="http://schemas.microsoft.com/office/drawing/2014/main" id="{857CFCD5-1192-4E18-8A8F-29E153B44DA4}"/>
              </a:ext>
            </a:extLst>
          </p:cNvPr>
          <p:cNvSpPr>
            <a:spLocks noGrp="1"/>
          </p:cNvSpPr>
          <p:nvPr>
            <p:ph type="ftr" sz="quarter" idx="11"/>
          </p:nvPr>
        </p:nvSpPr>
        <p:spPr/>
        <p:txBody>
          <a:bodyPr rtlCol="0"/>
          <a:lstStyle/>
          <a:p>
            <a:pPr rtl="0"/>
            <a:endParaRPr lang="it-IT" noProof="0" dirty="0"/>
          </a:p>
        </p:txBody>
      </p:sp>
      <p:sp>
        <p:nvSpPr>
          <p:cNvPr id="10" name="Segnaposto numero diapositiva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919386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581193" y="729658"/>
            <a:ext cx="11029616" cy="988332"/>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581193" y="2228003"/>
            <a:ext cx="5194767" cy="3633047"/>
          </a:xfrm>
        </p:spPr>
        <p:txBody>
          <a:bodyPr rtlCol="0">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416039" y="2228003"/>
            <a:ext cx="5194769" cy="3633047"/>
          </a:xfrm>
        </p:spPr>
        <p:txBody>
          <a:bodyPr rtlCol="0">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data 4"/>
          <p:cNvSpPr>
            <a:spLocks noGrp="1"/>
          </p:cNvSpPr>
          <p:nvPr>
            <p:ph type="dt" sz="half" idx="10"/>
          </p:nvPr>
        </p:nvSpPr>
        <p:spPr/>
        <p:txBody>
          <a:bodyPr rtlCol="0"/>
          <a:lstStyle/>
          <a:p>
            <a:pPr rtl="0"/>
            <a:fld id="{1E358E3E-E429-4CC8-88E1-B48BC9230E9A}" type="datetime1">
              <a:rPr lang="it-IT" noProof="0" smtClean="0"/>
              <a:t>19/01/2022</a:t>
            </a:fld>
            <a:endParaRPr lang="it-IT" noProof="0" dirty="0"/>
          </a:p>
        </p:txBody>
      </p:sp>
      <p:sp>
        <p:nvSpPr>
          <p:cNvPr id="6" name="Segnaposto piè di pagina 5"/>
          <p:cNvSpPr>
            <a:spLocks noGrp="1"/>
          </p:cNvSpPr>
          <p:nvPr>
            <p:ph type="ftr" sz="quarter" idx="11"/>
          </p:nvPr>
        </p:nvSpPr>
        <p:spPr/>
        <p:txBody>
          <a:bodyPr rtlCol="0"/>
          <a:lstStyle/>
          <a:p>
            <a:pPr rtl="0"/>
            <a:endParaRPr lang="it-IT" noProof="0" dirty="0"/>
          </a:p>
        </p:txBody>
      </p:sp>
      <p:sp>
        <p:nvSpPr>
          <p:cNvPr id="7" name="Segnaposto numero diapositiva 6"/>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645993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fronto">
    <p:spTree>
      <p:nvGrpSpPr>
        <p:cNvPr id="1" name=""/>
        <p:cNvGrpSpPr/>
        <p:nvPr/>
      </p:nvGrpSpPr>
      <p:grpSpPr>
        <a:xfrm>
          <a:off x="0" y="0"/>
          <a:ext cx="0" cy="0"/>
          <a:chOff x="0" y="0"/>
          <a:chExt cx="0" cy="0"/>
        </a:xfrm>
      </p:grpSpPr>
      <p:sp>
        <p:nvSpPr>
          <p:cNvPr id="12" name="Titolo 1"/>
          <p:cNvSpPr>
            <a:spLocks noGrp="1"/>
          </p:cNvSpPr>
          <p:nvPr>
            <p:ph type="title"/>
          </p:nvPr>
        </p:nvSpPr>
        <p:spPr>
          <a:xfrm>
            <a:off x="581193" y="729658"/>
            <a:ext cx="11029616" cy="988332"/>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581191" y="2250891"/>
            <a:ext cx="5194769" cy="557784"/>
          </a:xfrm>
        </p:spPr>
        <p:txBody>
          <a:bodyPr rtlCol="0"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581194" y="2926052"/>
            <a:ext cx="5194766" cy="2934999"/>
          </a:xfrm>
        </p:spPr>
        <p:txBody>
          <a:bodyPr rtlCol="0" anchor="t">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416039" y="2250892"/>
            <a:ext cx="5194770" cy="553373"/>
          </a:xfrm>
        </p:spPr>
        <p:txBody>
          <a:bodyPr rtlCol="0"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it-IT" noProof="0"/>
              <a:t>Fare clic per modificare gli stili del testo dello schema</a:t>
            </a:r>
          </a:p>
        </p:txBody>
      </p:sp>
      <p:sp>
        <p:nvSpPr>
          <p:cNvPr id="6" name="Segnaposto contenuto 5"/>
          <p:cNvSpPr>
            <a:spLocks noGrp="1"/>
          </p:cNvSpPr>
          <p:nvPr>
            <p:ph sz="quarter" idx="4"/>
          </p:nvPr>
        </p:nvSpPr>
        <p:spPr>
          <a:xfrm>
            <a:off x="6416037" y="2926052"/>
            <a:ext cx="5194771" cy="2934999"/>
          </a:xfrm>
        </p:spPr>
        <p:txBody>
          <a:bodyPr rtlCol="0" anchor="t">
            <a:normAutofit/>
          </a:body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p:cNvSpPr>
            <a:spLocks noGrp="1"/>
          </p:cNvSpPr>
          <p:nvPr>
            <p:ph type="dt" sz="half" idx="10"/>
          </p:nvPr>
        </p:nvSpPr>
        <p:spPr/>
        <p:txBody>
          <a:bodyPr rtlCol="0"/>
          <a:lstStyle/>
          <a:p>
            <a:pPr rtl="0"/>
            <a:fld id="{9A39F000-343F-4387-882E-4D7F72B5A584}" type="datetime1">
              <a:rPr lang="it-IT" noProof="0" smtClean="0"/>
              <a:t>19/01/2022</a:t>
            </a:fld>
            <a:endParaRPr lang="it-IT" noProof="0" dirty="0"/>
          </a:p>
        </p:txBody>
      </p:sp>
      <p:sp>
        <p:nvSpPr>
          <p:cNvPr id="8" name="Segnaposto piè di pagina 7"/>
          <p:cNvSpPr>
            <a:spLocks noGrp="1"/>
          </p:cNvSpPr>
          <p:nvPr>
            <p:ph type="ftr" sz="quarter" idx="11"/>
          </p:nvPr>
        </p:nvSpPr>
        <p:spPr/>
        <p:txBody>
          <a:bodyPr rtlCol="0"/>
          <a:lstStyle/>
          <a:p>
            <a:pPr rtl="0"/>
            <a:endParaRPr lang="it-IT" noProof="0" dirty="0"/>
          </a:p>
        </p:txBody>
      </p:sp>
      <p:sp>
        <p:nvSpPr>
          <p:cNvPr id="9" name="Segnaposto numero diapositiva 8"/>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807174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8" name="Titolo 1"/>
          <p:cNvSpPr>
            <a:spLocks noGrp="1"/>
          </p:cNvSpPr>
          <p:nvPr>
            <p:ph type="title"/>
          </p:nvPr>
        </p:nvSpPr>
        <p:spPr>
          <a:xfrm>
            <a:off x="575894" y="729658"/>
            <a:ext cx="11029616" cy="988332"/>
          </a:xfrm>
        </p:spPr>
        <p:txBody>
          <a:bodyPr rtlCol="0"/>
          <a:lstStyle/>
          <a:p>
            <a:pPr rtl="0"/>
            <a:r>
              <a:rPr lang="it-IT" noProof="0"/>
              <a:t>Fare clic per modificare lo stile del titolo dello schema</a:t>
            </a:r>
            <a:endParaRPr lang="it-IT" noProof="0" dirty="0"/>
          </a:p>
        </p:txBody>
      </p:sp>
      <p:sp>
        <p:nvSpPr>
          <p:cNvPr id="3" name="Segnaposto data 2"/>
          <p:cNvSpPr>
            <a:spLocks noGrp="1"/>
          </p:cNvSpPr>
          <p:nvPr>
            <p:ph type="dt" sz="half" idx="10"/>
          </p:nvPr>
        </p:nvSpPr>
        <p:spPr/>
        <p:txBody>
          <a:bodyPr rtlCol="0"/>
          <a:lstStyle/>
          <a:p>
            <a:pPr rtl="0"/>
            <a:fld id="{31153C5E-1E9F-4A06-A0F9-989DA213A742}" type="datetime1">
              <a:rPr lang="it-IT" noProof="0" smtClean="0"/>
              <a:t>19/01/2022</a:t>
            </a:fld>
            <a:endParaRPr lang="it-IT" noProof="0" dirty="0"/>
          </a:p>
        </p:txBody>
      </p:sp>
      <p:sp>
        <p:nvSpPr>
          <p:cNvPr id="4" name="Segnaposto piè di pagina 3"/>
          <p:cNvSpPr>
            <a:spLocks noGrp="1"/>
          </p:cNvSpPr>
          <p:nvPr>
            <p:ph type="ftr" sz="quarter" idx="11"/>
          </p:nvPr>
        </p:nvSpPr>
        <p:spPr/>
        <p:txBody>
          <a:bodyPr rtlCol="0"/>
          <a:lstStyle/>
          <a:p>
            <a:pPr rtl="0"/>
            <a:endParaRPr lang="it-IT" noProof="0" dirty="0"/>
          </a:p>
        </p:txBody>
      </p:sp>
      <p:sp>
        <p:nvSpPr>
          <p:cNvPr id="5" name="Segnaposto numero diapositiva 4"/>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958143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rtlCol="0"/>
          <a:lstStyle/>
          <a:p>
            <a:pPr rtl="0"/>
            <a:fld id="{110D47CC-1F9A-4662-8998-6B48E1FFD47D}" type="datetime1">
              <a:rPr lang="it-IT" noProof="0" smtClean="0"/>
              <a:t>19/01/2022</a:t>
            </a:fld>
            <a:endParaRPr lang="it-IT" noProof="0" dirty="0"/>
          </a:p>
        </p:txBody>
      </p:sp>
      <p:sp>
        <p:nvSpPr>
          <p:cNvPr id="3" name="Segnaposto piè di pagina 2"/>
          <p:cNvSpPr>
            <a:spLocks noGrp="1"/>
          </p:cNvSpPr>
          <p:nvPr>
            <p:ph type="ftr" sz="quarter" idx="11"/>
          </p:nvPr>
        </p:nvSpPr>
        <p:spPr/>
        <p:txBody>
          <a:bodyPr rtlCol="0"/>
          <a:lstStyle/>
          <a:p>
            <a:pPr rtl="0"/>
            <a:endParaRPr lang="it-IT" noProof="0" dirty="0"/>
          </a:p>
        </p:txBody>
      </p:sp>
      <p:sp>
        <p:nvSpPr>
          <p:cNvPr id="4" name="Segnaposto numero diapositiva 3"/>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647817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9" name="Rettangolo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olo 1"/>
          <p:cNvSpPr>
            <a:spLocks noGrp="1"/>
          </p:cNvSpPr>
          <p:nvPr>
            <p:ph type="title"/>
          </p:nvPr>
        </p:nvSpPr>
        <p:spPr>
          <a:xfrm>
            <a:off x="767857" y="933450"/>
            <a:ext cx="3031852" cy="1722419"/>
          </a:xfrm>
        </p:spPr>
        <p:txBody>
          <a:bodyPr rtlCol="0" anchor="b">
            <a:normAutofit/>
          </a:bodyPr>
          <a:lstStyle>
            <a:lvl1pPr algn="l">
              <a:defRPr sz="24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4900928" y="1179829"/>
            <a:ext cx="6650991" cy="4658216"/>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767857" y="2836654"/>
            <a:ext cx="3031852" cy="3001392"/>
          </a:xfrm>
        </p:spPr>
        <p:txBody>
          <a:bodyPr rtlCol="0" anchor="t">
            <a:normAutofit/>
          </a:bodyPr>
          <a:lstStyle>
            <a:lvl1pPr marL="0" indent="0" algn="l" rtl="0">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8" name="Segnaposto data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rtlCol="0"/>
          <a:lstStyle/>
          <a:p>
            <a:pPr rtl="0"/>
            <a:fld id="{6CC7F7E4-DD71-40B1-99E6-A27E21F3D1DB}" type="datetime1">
              <a:rPr lang="it-IT" noProof="0" smtClean="0"/>
              <a:t>19/01/2022</a:t>
            </a:fld>
            <a:endParaRPr lang="it-IT" noProof="0" dirty="0"/>
          </a:p>
        </p:txBody>
      </p:sp>
      <p:sp>
        <p:nvSpPr>
          <p:cNvPr id="10" name="Segnaposto piè di pagina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rtlCol="0"/>
          <a:lstStyle/>
          <a:p>
            <a:pPr rtl="0"/>
            <a:endParaRPr lang="it-IT" noProof="0" dirty="0"/>
          </a:p>
        </p:txBody>
      </p:sp>
      <p:sp>
        <p:nvSpPr>
          <p:cNvPr id="11" name="Segnaposto numero diapositiva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rtlCol="0"/>
          <a:lstStyle/>
          <a:p>
            <a:pPr rtl="0"/>
            <a:fld id="{3A98EE3D-8CD1-4C3F-BD1C-C98C9596463C}" type="slidenum">
              <a:rPr lang="it-IT" noProof="0" smtClean="0"/>
              <a:pPr/>
              <a:t>‹N›</a:t>
            </a:fld>
            <a:endParaRPr lang="it-IT" noProof="0" dirty="0"/>
          </a:p>
        </p:txBody>
      </p:sp>
    </p:spTree>
    <p:extLst>
      <p:ext uri="{BB962C8B-B14F-4D97-AF65-F5344CB8AC3E}">
        <p14:creationId xmlns:p14="http://schemas.microsoft.com/office/powerpoint/2010/main" val="1928855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81193" y="4693389"/>
            <a:ext cx="11029616" cy="566738"/>
          </a:xfrm>
        </p:spPr>
        <p:txBody>
          <a:bodyPr rtlCol="0" anchor="b">
            <a:normAutofit/>
          </a:bodyPr>
          <a:lstStyle>
            <a:lvl1pPr algn="l">
              <a:defRPr sz="2400" b="0">
                <a:solidFill>
                  <a:schemeClr val="tx1">
                    <a:lumMod val="75000"/>
                    <a:lumOff val="25000"/>
                  </a:schemeClr>
                </a:solidFill>
              </a:defRPr>
            </a:lvl1pPr>
          </a:lstStyle>
          <a:p>
            <a:pPr rtl="0"/>
            <a:r>
              <a:rPr lang="it-IT" noProof="0"/>
              <a:t>Fare clic per modificare lo stile del titolo dello schema</a:t>
            </a:r>
            <a:endParaRPr lang="it-IT" noProof="0" dirty="0"/>
          </a:p>
        </p:txBody>
      </p:sp>
      <p:sp>
        <p:nvSpPr>
          <p:cNvPr id="3" name="Segnaposto immagine 2"/>
          <p:cNvSpPr>
            <a:spLocks noGrp="1" noChangeAspect="1"/>
          </p:cNvSpPr>
          <p:nvPr>
            <p:ph type="pic" idx="1"/>
          </p:nvPr>
        </p:nvSpPr>
        <p:spPr>
          <a:xfrm>
            <a:off x="447817" y="641350"/>
            <a:ext cx="11290859" cy="3651249"/>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it-IT" noProof="0"/>
              <a:t>Fare clic sull'icona per inserire un'immagine</a:t>
            </a:r>
            <a:endParaRPr lang="it-IT" noProof="0" dirty="0"/>
          </a:p>
        </p:txBody>
      </p:sp>
      <p:sp>
        <p:nvSpPr>
          <p:cNvPr id="4" name="Segnaposto testo 3"/>
          <p:cNvSpPr>
            <a:spLocks noGrp="1"/>
          </p:cNvSpPr>
          <p:nvPr>
            <p:ph type="body" sz="half" idx="2"/>
          </p:nvPr>
        </p:nvSpPr>
        <p:spPr>
          <a:xfrm>
            <a:off x="581192" y="5260127"/>
            <a:ext cx="11029617" cy="998148"/>
          </a:xfrm>
        </p:spPr>
        <p:txBody>
          <a:bodyPr rtlCol="0"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p>
            <a:pPr rtl="0"/>
            <a:fld id="{EF567E49-54DD-4364-8396-5397400D260C}" type="datetime1">
              <a:rPr lang="it-IT" noProof="0" smtClean="0"/>
              <a:t>19/01/2022</a:t>
            </a:fld>
            <a:endParaRPr lang="it-IT" noProof="0" dirty="0"/>
          </a:p>
        </p:txBody>
      </p:sp>
      <p:sp>
        <p:nvSpPr>
          <p:cNvPr id="6" name="Segnaposto piè di pagina 5"/>
          <p:cNvSpPr>
            <a:spLocks noGrp="1"/>
          </p:cNvSpPr>
          <p:nvPr>
            <p:ph type="ftr" sz="quarter" idx="11"/>
          </p:nvPr>
        </p:nvSpPr>
        <p:spPr/>
        <p:txBody>
          <a:bodyPr rtlCol="0"/>
          <a:lstStyle/>
          <a:p>
            <a:pPr algn="l" rtl="0"/>
            <a:endParaRPr lang="it-IT" noProof="0" dirty="0"/>
          </a:p>
        </p:txBody>
      </p:sp>
      <p:sp>
        <p:nvSpPr>
          <p:cNvPr id="7" name="Segnaposto numero diapositiva 6"/>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819146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pPr rtl="0"/>
            <a:r>
              <a:rPr lang="it-IT" noProof="0" dirty="0"/>
              <a:t>Fare clic per modificare lo stile del titolo</a:t>
            </a:r>
          </a:p>
        </p:txBody>
      </p:sp>
      <p:sp>
        <p:nvSpPr>
          <p:cNvPr id="3" name="Segnaposto testo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965FDB79-96DD-44C7-A048-729FA8A890A9}" type="datetime1">
              <a:rPr lang="it-IT" noProof="0" smtClean="0"/>
              <a:t>19/01/2022</a:t>
            </a:fld>
            <a:endParaRPr lang="it-IT" noProof="0" dirty="0"/>
          </a:p>
        </p:txBody>
      </p:sp>
      <p:sp>
        <p:nvSpPr>
          <p:cNvPr id="5" name="Segnaposto piè di pagina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pPr rtl="0"/>
            <a:endParaRPr lang="it-IT" noProof="0" dirty="0"/>
          </a:p>
        </p:txBody>
      </p:sp>
      <p:sp>
        <p:nvSpPr>
          <p:cNvPr id="6" name="Segnaposto numero diapositiva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3A98EE3D-8CD1-4C3F-BD1C-C98C9596463C}" type="slidenum">
              <a:rPr lang="it-IT" noProof="0" smtClean="0"/>
              <a:t>‹N›</a:t>
            </a:fld>
            <a:endParaRPr lang="it-IT" noProof="0" dirty="0"/>
          </a:p>
        </p:txBody>
      </p:sp>
      <p:sp>
        <p:nvSpPr>
          <p:cNvPr id="9" name="Rettangolo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ttangolo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ttangolo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978907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ttangolo 27">
            <a:extLst>
              <a:ext uri="{FF2B5EF4-FFF2-40B4-BE49-F238E27FC236}">
                <a16:creationId xmlns:a16="http://schemas.microsoft.com/office/drawing/2014/main" id="{E08D4B6A-8113-4DFB-B82E-B60CAC8E0A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dirty="0">
              <a:ln>
                <a:noFill/>
              </a:ln>
              <a:solidFill>
                <a:prstClr val="white"/>
              </a:solidFill>
              <a:effectLst/>
              <a:uLnTx/>
              <a:uFillTx/>
              <a:latin typeface="Gill Sans MT" panose="020B0502020104020203"/>
              <a:ea typeface="+mn-ea"/>
              <a:cs typeface="+mn-cs"/>
            </a:endParaRPr>
          </a:p>
        </p:txBody>
      </p:sp>
      <p:sp>
        <p:nvSpPr>
          <p:cNvPr id="30" name="Rettangolo 29">
            <a:extLst>
              <a:ext uri="{FF2B5EF4-FFF2-40B4-BE49-F238E27FC236}">
                <a16:creationId xmlns:a16="http://schemas.microsoft.com/office/drawing/2014/main" id="{9822E561-F97C-4CBB-A9A6-A6BF6317BC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olo 1">
            <a:extLst>
              <a:ext uri="{FF2B5EF4-FFF2-40B4-BE49-F238E27FC236}">
                <a16:creationId xmlns:a16="http://schemas.microsoft.com/office/drawing/2014/main" id="{E1FC5398-C628-478A-822A-BE6CBC51559B}"/>
              </a:ext>
            </a:extLst>
          </p:cNvPr>
          <p:cNvSpPr>
            <a:spLocks noGrp="1"/>
          </p:cNvSpPr>
          <p:nvPr>
            <p:ph type="ctrTitle"/>
          </p:nvPr>
        </p:nvSpPr>
        <p:spPr>
          <a:xfrm>
            <a:off x="8109235" y="863695"/>
            <a:ext cx="3511233" cy="3779995"/>
          </a:xfrm>
        </p:spPr>
        <p:txBody>
          <a:bodyPr rtlCol="0" anchor="ctr">
            <a:normAutofit/>
          </a:bodyPr>
          <a:lstStyle/>
          <a:p>
            <a:r>
              <a:rPr lang="it-IT" sz="4000" dirty="0">
                <a:solidFill>
                  <a:schemeClr val="tx1"/>
                </a:solidFill>
                <a:latin typeface="Bookman Old Style" panose="02050604050505020204" pitchFamily="18" charset="0"/>
              </a:rPr>
              <a:t>Le orecchie di mida</a:t>
            </a:r>
          </a:p>
        </p:txBody>
      </p:sp>
      <p:sp>
        <p:nvSpPr>
          <p:cNvPr id="3" name="Sottotitolo 2">
            <a:extLst>
              <a:ext uri="{FF2B5EF4-FFF2-40B4-BE49-F238E27FC236}">
                <a16:creationId xmlns:a16="http://schemas.microsoft.com/office/drawing/2014/main" id="{07730D41-D3A4-4CFC-91DC-62E6A5AE503B}"/>
              </a:ext>
            </a:extLst>
          </p:cNvPr>
          <p:cNvSpPr>
            <a:spLocks noGrp="1"/>
          </p:cNvSpPr>
          <p:nvPr>
            <p:ph type="subTitle" idx="1"/>
          </p:nvPr>
        </p:nvSpPr>
        <p:spPr>
          <a:xfrm>
            <a:off x="8109236" y="4739780"/>
            <a:ext cx="3511233" cy="1147054"/>
          </a:xfrm>
        </p:spPr>
        <p:txBody>
          <a:bodyPr rtlCol="0" anchor="t">
            <a:normAutofit/>
          </a:bodyPr>
          <a:lstStyle/>
          <a:p>
            <a:pPr rtl="0"/>
            <a:endParaRPr lang="it-IT" sz="2000" dirty="0"/>
          </a:p>
        </p:txBody>
      </p:sp>
      <p:sp>
        <p:nvSpPr>
          <p:cNvPr id="32" name="Rettangolo 31">
            <a:extLst>
              <a:ext uri="{FF2B5EF4-FFF2-40B4-BE49-F238E27FC236}">
                <a16:creationId xmlns:a16="http://schemas.microsoft.com/office/drawing/2014/main" id="{B01B0E58-A5C8-4CDA-A2E0-35DF94E598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6" name="Immagine 5">
            <a:extLst>
              <a:ext uri="{FF2B5EF4-FFF2-40B4-BE49-F238E27FC236}">
                <a16:creationId xmlns:a16="http://schemas.microsoft.com/office/drawing/2014/main" id="{B244BE49-0AAB-42D0-8D20-4282ACB7E54F}"/>
              </a:ext>
            </a:extLst>
          </p:cNvPr>
          <p:cNvPicPr>
            <a:picLocks noChangeAspect="1"/>
          </p:cNvPicPr>
          <p:nvPr/>
        </p:nvPicPr>
        <p:blipFill rotWithShape="1">
          <a:blip r:embed="rId4"/>
          <a:srcRect l="27981" r="7116"/>
          <a:stretch/>
        </p:blipFill>
        <p:spPr>
          <a:xfrm>
            <a:off x="0" y="1"/>
            <a:ext cx="7891974" cy="6857999"/>
          </a:xfrm>
          <a:prstGeom prst="rect">
            <a:avLst/>
          </a:prstGeom>
        </p:spPr>
      </p:pic>
    </p:spTree>
    <p:extLst>
      <p:ext uri="{BB962C8B-B14F-4D97-AF65-F5344CB8AC3E}">
        <p14:creationId xmlns:p14="http://schemas.microsoft.com/office/powerpoint/2010/main" val="6748736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CA395E-8C9A-4D04-AAF7-D7F7D9343664}"/>
              </a:ext>
            </a:extLst>
          </p:cNvPr>
          <p:cNvSpPr>
            <a:spLocks noGrp="1"/>
          </p:cNvSpPr>
          <p:nvPr>
            <p:ph type="title"/>
          </p:nvPr>
        </p:nvSpPr>
        <p:spPr>
          <a:xfrm>
            <a:off x="581192" y="955373"/>
            <a:ext cx="11029616" cy="1188720"/>
          </a:xfrm>
        </p:spPr>
        <p:txBody>
          <a:bodyPr>
            <a:normAutofit fontScale="90000"/>
          </a:bodyPr>
          <a:lstStyle/>
          <a:p>
            <a:r>
              <a:rPr lang="it-IT" sz="6000" dirty="0">
                <a:latin typeface="Bookman Old Style" panose="02050604050505020204" pitchFamily="18" charset="0"/>
              </a:rPr>
              <a:t>Il Sovrano della Frigia</a:t>
            </a:r>
            <a:r>
              <a:rPr lang="it-IT" dirty="0">
                <a:latin typeface="Bookman Old Style" panose="02050604050505020204" pitchFamily="18" charset="0"/>
              </a:rPr>
              <a:t/>
            </a:r>
            <a:br>
              <a:rPr lang="it-IT" dirty="0">
                <a:latin typeface="Bookman Old Style" panose="02050604050505020204" pitchFamily="18" charset="0"/>
              </a:rPr>
            </a:br>
            <a:endParaRPr lang="it-IT" dirty="0">
              <a:latin typeface="Bookman Old Style" panose="02050604050505020204" pitchFamily="18" charset="0"/>
            </a:endParaRPr>
          </a:p>
        </p:txBody>
      </p:sp>
      <p:sp>
        <p:nvSpPr>
          <p:cNvPr id="3" name="Segnaposto contenuto 2">
            <a:extLst>
              <a:ext uri="{FF2B5EF4-FFF2-40B4-BE49-F238E27FC236}">
                <a16:creationId xmlns:a16="http://schemas.microsoft.com/office/drawing/2014/main" id="{F5EF9033-3C44-4296-95FA-799DFFC8E844}"/>
              </a:ext>
            </a:extLst>
          </p:cNvPr>
          <p:cNvSpPr>
            <a:spLocks noGrp="1"/>
          </p:cNvSpPr>
          <p:nvPr>
            <p:ph idx="1"/>
          </p:nvPr>
        </p:nvSpPr>
        <p:spPr>
          <a:xfrm>
            <a:off x="581192" y="2144093"/>
            <a:ext cx="5974353" cy="3012720"/>
          </a:xfrm>
        </p:spPr>
        <p:txBody>
          <a:bodyPr>
            <a:normAutofit fontScale="70000" lnSpcReduction="20000"/>
          </a:bodyPr>
          <a:lstStyle/>
          <a:p>
            <a:pPr marL="0" indent="0">
              <a:buNone/>
            </a:pPr>
            <a:endParaRPr lang="it-IT" sz="2000" dirty="0">
              <a:latin typeface="Calibri" panose="020F0502020204030204" pitchFamily="34" charset="0"/>
              <a:cs typeface="Calibri" panose="020F0502020204030204" pitchFamily="34" charset="0"/>
            </a:endParaRPr>
          </a:p>
          <a:p>
            <a:pPr marL="0" indent="0">
              <a:buNone/>
            </a:pPr>
            <a:endParaRPr lang="it-IT" sz="2000" dirty="0">
              <a:latin typeface="Calibri" panose="020F0502020204030204" pitchFamily="34" charset="0"/>
              <a:cs typeface="Calibri" panose="020F0502020204030204" pitchFamily="34" charset="0"/>
            </a:endParaRPr>
          </a:p>
          <a:p>
            <a:pPr marL="0" indent="0">
              <a:buNone/>
            </a:pPr>
            <a:endParaRPr lang="it-IT" sz="2000" dirty="0">
              <a:latin typeface="Calibri" panose="020F0502020204030204" pitchFamily="34" charset="0"/>
              <a:cs typeface="Calibri" panose="020F0502020204030204" pitchFamily="34" charset="0"/>
            </a:endParaRPr>
          </a:p>
          <a:p>
            <a:pPr marL="0" indent="0">
              <a:buNone/>
            </a:pPr>
            <a:endParaRPr lang="it-IT" sz="2800" dirty="0">
              <a:latin typeface="Calibri" panose="020F0502020204030204" pitchFamily="34" charset="0"/>
              <a:cs typeface="Calibri" panose="020F0502020204030204" pitchFamily="34" charset="0"/>
            </a:endParaRPr>
          </a:p>
          <a:p>
            <a:pPr marL="0" indent="0">
              <a:buNone/>
            </a:pPr>
            <a:r>
              <a:rPr lang="it-IT" sz="2800" dirty="0">
                <a:latin typeface="Calibri" panose="020F0502020204030204" pitchFamily="34" charset="0"/>
                <a:cs typeface="Calibri" panose="020F0502020204030204" pitchFamily="34" charset="0"/>
              </a:rPr>
              <a:t>Inizialmente re di Bromio in Macedonia, fu adottato dalla dea Cibele e da Gordio, re della Frigia. Secondo un presagio, avvenuto quando egli era solo un neonato, gli indovini predissero che sarebbe stato il più ricco tra i mortali.</a:t>
            </a:r>
          </a:p>
          <a:p>
            <a:pPr marL="0" indent="0">
              <a:buNone/>
            </a:pPr>
            <a:endParaRPr lang="it-IT" sz="2000" dirty="0">
              <a:latin typeface="Calibri" panose="020F0502020204030204" pitchFamily="34" charset="0"/>
              <a:cs typeface="Calibri" panose="020F0502020204030204" pitchFamily="34" charset="0"/>
            </a:endParaRPr>
          </a:p>
          <a:p>
            <a:pPr marL="0" indent="0">
              <a:buNone/>
            </a:pPr>
            <a:endParaRPr lang="it-IT" sz="2000" dirty="0">
              <a:latin typeface="Calibri" panose="020F0502020204030204" pitchFamily="34" charset="0"/>
              <a:cs typeface="Calibri" panose="020F0502020204030204" pitchFamily="34" charset="0"/>
            </a:endParaRPr>
          </a:p>
          <a:p>
            <a:pPr marL="0" indent="0">
              <a:buNone/>
            </a:pPr>
            <a:endParaRPr lang="it-IT" sz="2000" dirty="0">
              <a:latin typeface="Calibri" panose="020F0502020204030204" pitchFamily="34" charset="0"/>
              <a:cs typeface="Calibri" panose="020F0502020204030204" pitchFamily="34" charset="0"/>
            </a:endParaRPr>
          </a:p>
          <a:p>
            <a:pPr marL="0" indent="0">
              <a:buNone/>
            </a:pPr>
            <a:endParaRPr lang="it-IT" sz="2000" dirty="0">
              <a:latin typeface="Calibri" panose="020F0502020204030204" pitchFamily="34" charset="0"/>
              <a:cs typeface="Calibri" panose="020F0502020204030204" pitchFamily="34" charset="0"/>
            </a:endParaRPr>
          </a:p>
          <a:p>
            <a:pPr marL="0" indent="0">
              <a:buNone/>
            </a:pPr>
            <a:endParaRPr lang="it-IT" sz="2000" dirty="0">
              <a:latin typeface="Calibri" panose="020F0502020204030204" pitchFamily="34" charset="0"/>
              <a:cs typeface="Calibri" panose="020F0502020204030204" pitchFamily="34" charset="0"/>
            </a:endParaRPr>
          </a:p>
          <a:p>
            <a:pPr marL="0" indent="0">
              <a:buNone/>
            </a:pPr>
            <a:endParaRPr lang="it-IT" sz="2000" dirty="0">
              <a:latin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6B4FAF3F-38AF-4E12-8AB0-1E08C7732442}"/>
              </a:ext>
            </a:extLst>
          </p:cNvPr>
          <p:cNvPicPr>
            <a:picLocks noChangeAspect="1"/>
          </p:cNvPicPr>
          <p:nvPr/>
        </p:nvPicPr>
        <p:blipFill>
          <a:blip r:embed="rId2"/>
          <a:stretch>
            <a:fillRect/>
          </a:stretch>
        </p:blipFill>
        <p:spPr>
          <a:xfrm>
            <a:off x="6803038" y="1835714"/>
            <a:ext cx="4560277" cy="4152671"/>
          </a:xfrm>
          <a:prstGeom prst="rect">
            <a:avLst/>
          </a:prstGeom>
        </p:spPr>
      </p:pic>
    </p:spTree>
    <p:extLst>
      <p:ext uri="{BB962C8B-B14F-4D97-AF65-F5344CB8AC3E}">
        <p14:creationId xmlns:p14="http://schemas.microsoft.com/office/powerpoint/2010/main" val="24980036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CED204-5C89-49EF-8BDB-BEF61B062F4A}"/>
              </a:ext>
            </a:extLst>
          </p:cNvPr>
          <p:cNvSpPr>
            <a:spLocks noGrp="1"/>
          </p:cNvSpPr>
          <p:nvPr>
            <p:ph type="title"/>
          </p:nvPr>
        </p:nvSpPr>
        <p:spPr>
          <a:xfrm>
            <a:off x="581192" y="741973"/>
            <a:ext cx="11029616" cy="1008226"/>
          </a:xfrm>
        </p:spPr>
        <p:txBody>
          <a:bodyPr>
            <a:normAutofit/>
          </a:bodyPr>
          <a:lstStyle/>
          <a:p>
            <a:r>
              <a:rPr lang="it-IT" sz="5400" dirty="0">
                <a:latin typeface="Bookman Old Style" panose="02050604050505020204" pitchFamily="18" charset="0"/>
              </a:rPr>
              <a:t>IL Precetto di sileno</a:t>
            </a:r>
          </a:p>
        </p:txBody>
      </p:sp>
      <p:sp>
        <p:nvSpPr>
          <p:cNvPr id="3" name="Segnaposto contenuto 2">
            <a:extLst>
              <a:ext uri="{FF2B5EF4-FFF2-40B4-BE49-F238E27FC236}">
                <a16:creationId xmlns:a16="http://schemas.microsoft.com/office/drawing/2014/main" id="{05B88474-356A-481F-8918-EED13B75BAC7}"/>
              </a:ext>
            </a:extLst>
          </p:cNvPr>
          <p:cNvSpPr>
            <a:spLocks noGrp="1"/>
          </p:cNvSpPr>
          <p:nvPr>
            <p:ph idx="1"/>
          </p:nvPr>
        </p:nvSpPr>
        <p:spPr>
          <a:xfrm>
            <a:off x="581192" y="2041741"/>
            <a:ext cx="5828986" cy="3535665"/>
          </a:xfrm>
        </p:spPr>
        <p:txBody>
          <a:bodyPr>
            <a:noAutofit/>
          </a:bodyPr>
          <a:lstStyle/>
          <a:p>
            <a:pPr marL="0" indent="0">
              <a:buNone/>
            </a:pPr>
            <a:r>
              <a:rPr lang="it-IT" sz="2000" dirty="0">
                <a:latin typeface="Calibri" panose="020F0502020204030204" pitchFamily="34" charset="0"/>
                <a:cs typeface="Calibri" panose="020F0502020204030204" pitchFamily="34" charset="0"/>
              </a:rPr>
              <a:t>Si racconta, all’interno de «La metamorfosi», che il satiro Sileno, fedele di Dioniso, si fosse addormentato ubriaco nei giardini di rose di Mida. Fu poi condotto dinanzi al re, al quale fu rivelato il precetto che dava al satiro tanta saggezza:</a:t>
            </a:r>
          </a:p>
          <a:p>
            <a:pPr marL="0" indent="0">
              <a:buNone/>
            </a:pPr>
            <a:r>
              <a:rPr lang="it-IT" sz="2000" i="1" dirty="0">
                <a:latin typeface="Calibri" panose="020F0502020204030204" pitchFamily="34" charset="0"/>
                <a:cs typeface="Calibri" panose="020F0502020204030204" pitchFamily="34" charset="0"/>
              </a:rPr>
              <a:t>«Per l’uomo meglio di tutto è non nascere, poi subito dopo morire al più presto»</a:t>
            </a:r>
          </a:p>
        </p:txBody>
      </p:sp>
      <p:pic>
        <p:nvPicPr>
          <p:cNvPr id="7" name="Immagine 6">
            <a:extLst>
              <a:ext uri="{FF2B5EF4-FFF2-40B4-BE49-F238E27FC236}">
                <a16:creationId xmlns:a16="http://schemas.microsoft.com/office/drawing/2014/main" id="{5A391137-73C6-4233-B528-0CBD03AE74C4}"/>
              </a:ext>
            </a:extLst>
          </p:cNvPr>
          <p:cNvPicPr>
            <a:picLocks noChangeAspect="1"/>
          </p:cNvPicPr>
          <p:nvPr/>
        </p:nvPicPr>
        <p:blipFill>
          <a:blip r:embed="rId2"/>
          <a:stretch>
            <a:fillRect/>
          </a:stretch>
        </p:blipFill>
        <p:spPr>
          <a:xfrm>
            <a:off x="6397987" y="2041741"/>
            <a:ext cx="5201899" cy="3535666"/>
          </a:xfrm>
          <a:prstGeom prst="rect">
            <a:avLst/>
          </a:prstGeom>
        </p:spPr>
      </p:pic>
    </p:spTree>
    <p:extLst>
      <p:ext uri="{BB962C8B-B14F-4D97-AF65-F5344CB8AC3E}">
        <p14:creationId xmlns:p14="http://schemas.microsoft.com/office/powerpoint/2010/main" val="42399732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B12E02-96A4-4A58-B4D1-FD86DFB93223}"/>
              </a:ext>
            </a:extLst>
          </p:cNvPr>
          <p:cNvSpPr>
            <a:spLocks noGrp="1"/>
          </p:cNvSpPr>
          <p:nvPr>
            <p:ph type="title"/>
          </p:nvPr>
        </p:nvSpPr>
        <p:spPr/>
        <p:txBody>
          <a:bodyPr>
            <a:normAutofit/>
          </a:bodyPr>
          <a:lstStyle/>
          <a:p>
            <a:r>
              <a:rPr lang="it-IT" sz="5400" dirty="0">
                <a:latin typeface="Bookman Old Style" panose="02050604050505020204" pitchFamily="18" charset="0"/>
              </a:rPr>
              <a:t>Il Tocco d’oro</a:t>
            </a:r>
          </a:p>
        </p:txBody>
      </p:sp>
      <p:sp>
        <p:nvSpPr>
          <p:cNvPr id="3" name="Segnaposto contenuto 2">
            <a:extLst>
              <a:ext uri="{FF2B5EF4-FFF2-40B4-BE49-F238E27FC236}">
                <a16:creationId xmlns:a16="http://schemas.microsoft.com/office/drawing/2014/main" id="{0634BFDD-E1A8-42E2-97BC-86D695790EEB}"/>
              </a:ext>
            </a:extLst>
          </p:cNvPr>
          <p:cNvSpPr>
            <a:spLocks noGrp="1"/>
          </p:cNvSpPr>
          <p:nvPr>
            <p:ph idx="1"/>
          </p:nvPr>
        </p:nvSpPr>
        <p:spPr>
          <a:xfrm>
            <a:off x="581192" y="2283615"/>
            <a:ext cx="6655631" cy="2683510"/>
          </a:xfrm>
        </p:spPr>
        <p:txBody>
          <a:bodyPr>
            <a:normAutofit/>
          </a:bodyPr>
          <a:lstStyle/>
          <a:p>
            <a:pPr marL="0" indent="0">
              <a:lnSpc>
                <a:spcPct val="120000"/>
              </a:lnSpc>
              <a:buNone/>
            </a:pPr>
            <a:r>
              <a:rPr lang="it-IT" sz="2000" dirty="0">
                <a:latin typeface="Calibri" panose="020F0502020204030204" pitchFamily="34" charset="0"/>
                <a:cs typeface="Calibri" panose="020F0502020204030204" pitchFamily="34" charset="0"/>
              </a:rPr>
              <a:t>Mida ricondusse il satiro da Dioniso. Quest’ultimo, in segno di riconoscenza volle ricompensarlo. L’avido sovrano chiese che tutto ciò egli toccasse divenisse oro. Inizialmente ne fu grato, bensì dopo poco si accorse con orrore che anche il cibo e le bevande si tramutavano in oro. Il dono del dio, da lui stesso richiesto, divenne quindi la sua più grande sciagura.</a:t>
            </a:r>
          </a:p>
        </p:txBody>
      </p:sp>
      <p:pic>
        <p:nvPicPr>
          <p:cNvPr id="5" name="Immagine 4">
            <a:extLst>
              <a:ext uri="{FF2B5EF4-FFF2-40B4-BE49-F238E27FC236}">
                <a16:creationId xmlns:a16="http://schemas.microsoft.com/office/drawing/2014/main" id="{40E78B64-982D-4144-94C0-22089F3B6A28}"/>
              </a:ext>
            </a:extLst>
          </p:cNvPr>
          <p:cNvPicPr>
            <a:picLocks noChangeAspect="1"/>
          </p:cNvPicPr>
          <p:nvPr/>
        </p:nvPicPr>
        <p:blipFill rotWithShape="1">
          <a:blip r:embed="rId2"/>
          <a:srcRect l="6781" t="3619" r="5156" b="12571"/>
          <a:stretch/>
        </p:blipFill>
        <p:spPr>
          <a:xfrm>
            <a:off x="7393577" y="0"/>
            <a:ext cx="4798423" cy="6877218"/>
          </a:xfrm>
          <a:prstGeom prst="rect">
            <a:avLst/>
          </a:prstGeom>
        </p:spPr>
      </p:pic>
    </p:spTree>
    <p:extLst>
      <p:ext uri="{BB962C8B-B14F-4D97-AF65-F5344CB8AC3E}">
        <p14:creationId xmlns:p14="http://schemas.microsoft.com/office/powerpoint/2010/main" val="37446978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4FDA32-2491-44F5-99F1-25BEFCDFA0B3}"/>
              </a:ext>
            </a:extLst>
          </p:cNvPr>
          <p:cNvSpPr>
            <a:spLocks noGrp="1"/>
          </p:cNvSpPr>
          <p:nvPr>
            <p:ph type="title"/>
          </p:nvPr>
        </p:nvSpPr>
        <p:spPr/>
        <p:txBody>
          <a:bodyPr>
            <a:normAutofit fontScale="90000"/>
          </a:bodyPr>
          <a:lstStyle/>
          <a:p>
            <a:r>
              <a:rPr lang="it-IT" sz="5400" dirty="0">
                <a:latin typeface="Bookman Old Style" panose="02050604050505020204" pitchFamily="18" charset="0"/>
              </a:rPr>
              <a:t>Il Bagno nel fiume </a:t>
            </a:r>
            <a:r>
              <a:rPr lang="it-IT" sz="5400" dirty="0" err="1">
                <a:latin typeface="Bookman Old Style" panose="02050604050505020204" pitchFamily="18" charset="0"/>
              </a:rPr>
              <a:t>pattolo</a:t>
            </a:r>
            <a:endParaRPr lang="it-IT" sz="5400" dirty="0">
              <a:latin typeface="Bookman Old Style" panose="02050604050505020204" pitchFamily="18" charset="0"/>
            </a:endParaRPr>
          </a:p>
        </p:txBody>
      </p:sp>
      <p:sp>
        <p:nvSpPr>
          <p:cNvPr id="3" name="Segnaposto contenuto 2">
            <a:extLst>
              <a:ext uri="{FF2B5EF4-FFF2-40B4-BE49-F238E27FC236}">
                <a16:creationId xmlns:a16="http://schemas.microsoft.com/office/drawing/2014/main" id="{4E7123D4-F0CE-471A-80E1-563736F9E2B7}"/>
              </a:ext>
            </a:extLst>
          </p:cNvPr>
          <p:cNvSpPr>
            <a:spLocks noGrp="1"/>
          </p:cNvSpPr>
          <p:nvPr>
            <p:ph idx="1"/>
          </p:nvPr>
        </p:nvSpPr>
        <p:spPr>
          <a:xfrm>
            <a:off x="685695" y="2704011"/>
            <a:ext cx="6472751" cy="1677670"/>
          </a:xfrm>
        </p:spPr>
        <p:txBody>
          <a:bodyPr>
            <a:normAutofit/>
          </a:bodyPr>
          <a:lstStyle/>
          <a:p>
            <a:pPr marL="0" indent="0">
              <a:buNone/>
            </a:pPr>
            <a:r>
              <a:rPr lang="it-IT" sz="2000" dirty="0">
                <a:latin typeface="Calibri" panose="020F0502020204030204" pitchFamily="34" charset="0"/>
                <a:cs typeface="Calibri" panose="020F0502020204030204" pitchFamily="34" charset="0"/>
              </a:rPr>
              <a:t>Il sovrano, ormai stanco, si rivolse a Dioniso per liberarsi del suo dono. Egli indirizzò Mida a bagnarsi nella fonte del fiume </a:t>
            </a:r>
            <a:r>
              <a:rPr lang="it-IT" sz="2000" dirty="0" err="1">
                <a:latin typeface="Calibri" panose="020F0502020204030204" pitchFamily="34" charset="0"/>
                <a:cs typeface="Calibri" panose="020F0502020204030204" pitchFamily="34" charset="0"/>
              </a:rPr>
              <a:t>Pattolo</a:t>
            </a:r>
            <a:r>
              <a:rPr lang="it-IT" sz="2000" dirty="0">
                <a:latin typeface="Calibri" panose="020F0502020204030204" pitchFamily="34" charset="0"/>
                <a:cs typeface="Calibri" panose="020F0502020204030204" pitchFamily="34" charset="0"/>
              </a:rPr>
              <a:t>, presso il monte </a:t>
            </a:r>
            <a:r>
              <a:rPr lang="it-IT" sz="2000" dirty="0" err="1">
                <a:latin typeface="Calibri" panose="020F0502020204030204" pitchFamily="34" charset="0"/>
                <a:cs typeface="Calibri" panose="020F0502020204030204" pitchFamily="34" charset="0"/>
              </a:rPr>
              <a:t>Tmolo</a:t>
            </a:r>
            <a:r>
              <a:rPr lang="it-IT" sz="2000" dirty="0">
                <a:latin typeface="Calibri" panose="020F0502020204030204" pitchFamily="34" charset="0"/>
                <a:cs typeface="Calibri" panose="020F0502020204030204" pitchFamily="34" charset="0"/>
              </a:rPr>
              <a:t>. Fatto ciò fu finalmente libero dal dono.</a:t>
            </a:r>
          </a:p>
        </p:txBody>
      </p:sp>
      <p:pic>
        <p:nvPicPr>
          <p:cNvPr id="5" name="Immagine 4">
            <a:extLst>
              <a:ext uri="{FF2B5EF4-FFF2-40B4-BE49-F238E27FC236}">
                <a16:creationId xmlns:a16="http://schemas.microsoft.com/office/drawing/2014/main" id="{DB8CB3F0-FFE0-4889-8609-D4F26E150BE3}"/>
              </a:ext>
            </a:extLst>
          </p:cNvPr>
          <p:cNvPicPr>
            <a:picLocks noChangeAspect="1"/>
          </p:cNvPicPr>
          <p:nvPr/>
        </p:nvPicPr>
        <p:blipFill>
          <a:blip r:embed="rId2"/>
          <a:stretch>
            <a:fillRect/>
          </a:stretch>
        </p:blipFill>
        <p:spPr>
          <a:xfrm>
            <a:off x="8072740" y="2060806"/>
            <a:ext cx="3096002" cy="4641750"/>
          </a:xfrm>
          <a:prstGeom prst="rect">
            <a:avLst/>
          </a:prstGeom>
        </p:spPr>
      </p:pic>
    </p:spTree>
    <p:extLst>
      <p:ext uri="{BB962C8B-B14F-4D97-AF65-F5344CB8AC3E}">
        <p14:creationId xmlns:p14="http://schemas.microsoft.com/office/powerpoint/2010/main" val="39671610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A5B7C2-2B1C-48F1-8B3E-A1EDBA7119AD}"/>
              </a:ext>
            </a:extLst>
          </p:cNvPr>
          <p:cNvSpPr>
            <a:spLocks noGrp="1"/>
          </p:cNvSpPr>
          <p:nvPr>
            <p:ph type="title"/>
          </p:nvPr>
        </p:nvSpPr>
        <p:spPr/>
        <p:txBody>
          <a:bodyPr/>
          <a:lstStyle/>
          <a:p>
            <a:r>
              <a:rPr lang="it-IT" dirty="0"/>
              <a:t> </a:t>
            </a:r>
            <a:r>
              <a:rPr lang="it-IT" sz="5400" dirty="0">
                <a:latin typeface="Bookman Old Style" panose="02050604050505020204" pitchFamily="18" charset="0"/>
              </a:rPr>
              <a:t>Il giudizio di mida</a:t>
            </a:r>
            <a:endParaRPr lang="it-IT" dirty="0"/>
          </a:p>
        </p:txBody>
      </p:sp>
      <p:sp>
        <p:nvSpPr>
          <p:cNvPr id="3" name="Segnaposto contenuto 2">
            <a:extLst>
              <a:ext uri="{FF2B5EF4-FFF2-40B4-BE49-F238E27FC236}">
                <a16:creationId xmlns:a16="http://schemas.microsoft.com/office/drawing/2014/main" id="{0746AAA4-DEBE-4F12-8C13-A941BDF37837}"/>
              </a:ext>
            </a:extLst>
          </p:cNvPr>
          <p:cNvSpPr>
            <a:spLocks noGrp="1"/>
          </p:cNvSpPr>
          <p:nvPr>
            <p:ph idx="1"/>
          </p:nvPr>
        </p:nvSpPr>
        <p:spPr>
          <a:xfrm>
            <a:off x="790199" y="3030583"/>
            <a:ext cx="4892145" cy="1742984"/>
          </a:xfrm>
        </p:spPr>
        <p:txBody>
          <a:bodyPr>
            <a:normAutofit fontScale="92500"/>
          </a:bodyPr>
          <a:lstStyle/>
          <a:p>
            <a:pPr marL="0" indent="0">
              <a:buNone/>
            </a:pPr>
            <a:r>
              <a:rPr lang="it-IT" sz="2000" dirty="0">
                <a:latin typeface="Calibri" panose="020F0502020204030204" pitchFamily="34" charset="0"/>
                <a:cs typeface="Calibri" panose="020F0502020204030204" pitchFamily="34" charset="0"/>
              </a:rPr>
              <a:t>Secondo la tradizione, il monarca fu coinvolto in un’altra vicenda. Egli fu scelto come giudice di una sfida musicale tra il dio Apollo e Pan. Mida, al termine di quest’ultima, assegnò però la vittoria al secondo gareggiato.</a:t>
            </a:r>
          </a:p>
        </p:txBody>
      </p:sp>
      <p:pic>
        <p:nvPicPr>
          <p:cNvPr id="5" name="Immagine 4">
            <a:extLst>
              <a:ext uri="{FF2B5EF4-FFF2-40B4-BE49-F238E27FC236}">
                <a16:creationId xmlns:a16="http://schemas.microsoft.com/office/drawing/2014/main" id="{CB9F192C-D0AF-444C-A9FC-887A946395CE}"/>
              </a:ext>
            </a:extLst>
          </p:cNvPr>
          <p:cNvPicPr>
            <a:picLocks noChangeAspect="1"/>
          </p:cNvPicPr>
          <p:nvPr/>
        </p:nvPicPr>
        <p:blipFill>
          <a:blip r:embed="rId2"/>
          <a:stretch>
            <a:fillRect/>
          </a:stretch>
        </p:blipFill>
        <p:spPr>
          <a:xfrm>
            <a:off x="6289869" y="2708609"/>
            <a:ext cx="5203373" cy="3447235"/>
          </a:xfrm>
          <a:prstGeom prst="rect">
            <a:avLst/>
          </a:prstGeom>
        </p:spPr>
      </p:pic>
    </p:spTree>
    <p:extLst>
      <p:ext uri="{BB962C8B-B14F-4D97-AF65-F5344CB8AC3E}">
        <p14:creationId xmlns:p14="http://schemas.microsoft.com/office/powerpoint/2010/main" val="12672742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D44CE2-B699-45B5-ABEA-A469E976E6D4}"/>
              </a:ext>
            </a:extLst>
          </p:cNvPr>
          <p:cNvSpPr>
            <a:spLocks noGrp="1"/>
          </p:cNvSpPr>
          <p:nvPr>
            <p:ph type="title"/>
          </p:nvPr>
        </p:nvSpPr>
        <p:spPr/>
        <p:txBody>
          <a:bodyPr>
            <a:normAutofit/>
          </a:bodyPr>
          <a:lstStyle/>
          <a:p>
            <a:r>
              <a:rPr lang="it-IT" sz="5400" dirty="0">
                <a:latin typeface="Bookman Old Style" panose="02050604050505020204" pitchFamily="18" charset="0"/>
              </a:rPr>
              <a:t>La vendetta di apollo</a:t>
            </a:r>
          </a:p>
        </p:txBody>
      </p:sp>
      <p:sp>
        <p:nvSpPr>
          <p:cNvPr id="3" name="Segnaposto contenuto 2">
            <a:extLst>
              <a:ext uri="{FF2B5EF4-FFF2-40B4-BE49-F238E27FC236}">
                <a16:creationId xmlns:a16="http://schemas.microsoft.com/office/drawing/2014/main" id="{E20DF7E5-9842-4BFC-A285-096FC01C5BEC}"/>
              </a:ext>
            </a:extLst>
          </p:cNvPr>
          <p:cNvSpPr>
            <a:spLocks noGrp="1"/>
          </p:cNvSpPr>
          <p:nvPr>
            <p:ph idx="1"/>
          </p:nvPr>
        </p:nvSpPr>
        <p:spPr>
          <a:xfrm>
            <a:off x="920826" y="2860765"/>
            <a:ext cx="6616443" cy="1756047"/>
          </a:xfrm>
        </p:spPr>
        <p:txBody>
          <a:bodyPr>
            <a:normAutofit fontScale="92500"/>
          </a:bodyPr>
          <a:lstStyle/>
          <a:p>
            <a:pPr marL="0" indent="0">
              <a:buNone/>
            </a:pPr>
            <a:r>
              <a:rPr lang="it-IT" sz="2000" dirty="0">
                <a:latin typeface="Calibri" panose="020F0502020204030204" pitchFamily="34" charset="0"/>
                <a:cs typeface="Calibri" panose="020F0502020204030204" pitchFamily="34" charset="0"/>
              </a:rPr>
              <a:t>Apollo, pieno d’ira e umiliato per la sconfitta, ingrandì le orecchie di Mida, che divennero simili a quelle degli asini. Il sovrano cercò di coprirsi con un mantello color porpora, bensì un suo servitore notò la deformità. Il pover uomo fu minacciato se ne avesse proferito parola e, per un lungo tempo, il segreto fu custodito.</a:t>
            </a:r>
          </a:p>
        </p:txBody>
      </p:sp>
      <p:pic>
        <p:nvPicPr>
          <p:cNvPr id="5" name="Immagine 4">
            <a:extLst>
              <a:ext uri="{FF2B5EF4-FFF2-40B4-BE49-F238E27FC236}">
                <a16:creationId xmlns:a16="http://schemas.microsoft.com/office/drawing/2014/main" id="{3A5262F3-659A-4279-AF98-D5883D451B5C}"/>
              </a:ext>
            </a:extLst>
          </p:cNvPr>
          <p:cNvPicPr>
            <a:picLocks noChangeAspect="1"/>
          </p:cNvPicPr>
          <p:nvPr/>
        </p:nvPicPr>
        <p:blipFill rotWithShape="1">
          <a:blip r:embed="rId2"/>
          <a:srcRect l="440" t="336"/>
          <a:stretch/>
        </p:blipFill>
        <p:spPr>
          <a:xfrm>
            <a:off x="7968343" y="2279865"/>
            <a:ext cx="3733905" cy="3875979"/>
          </a:xfrm>
          <a:prstGeom prst="rect">
            <a:avLst/>
          </a:prstGeom>
        </p:spPr>
      </p:pic>
    </p:spTree>
    <p:extLst>
      <p:ext uri="{BB962C8B-B14F-4D97-AF65-F5344CB8AC3E}">
        <p14:creationId xmlns:p14="http://schemas.microsoft.com/office/powerpoint/2010/main" val="36971284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FBE1A4-28E7-4F56-8089-843F542C1140}"/>
              </a:ext>
            </a:extLst>
          </p:cNvPr>
          <p:cNvSpPr>
            <a:spLocks noGrp="1"/>
          </p:cNvSpPr>
          <p:nvPr>
            <p:ph type="title"/>
          </p:nvPr>
        </p:nvSpPr>
        <p:spPr/>
        <p:txBody>
          <a:bodyPr>
            <a:normAutofit/>
          </a:bodyPr>
          <a:lstStyle/>
          <a:p>
            <a:r>
              <a:rPr lang="it-IT" sz="5400" dirty="0">
                <a:latin typeface="Bookman Old Style" panose="02050604050505020204" pitchFamily="18" charset="0"/>
              </a:rPr>
              <a:t>Le orecchie di mida</a:t>
            </a:r>
          </a:p>
        </p:txBody>
      </p:sp>
      <p:sp>
        <p:nvSpPr>
          <p:cNvPr id="3" name="Segnaposto contenuto 2">
            <a:extLst>
              <a:ext uri="{FF2B5EF4-FFF2-40B4-BE49-F238E27FC236}">
                <a16:creationId xmlns:a16="http://schemas.microsoft.com/office/drawing/2014/main" id="{45770F84-5856-47A9-8F04-82CEB842D7CF}"/>
              </a:ext>
            </a:extLst>
          </p:cNvPr>
          <p:cNvSpPr>
            <a:spLocks noGrp="1"/>
          </p:cNvSpPr>
          <p:nvPr>
            <p:ph idx="1"/>
          </p:nvPr>
        </p:nvSpPr>
        <p:spPr>
          <a:xfrm>
            <a:off x="581192" y="3030581"/>
            <a:ext cx="5715105" cy="2873829"/>
          </a:xfrm>
        </p:spPr>
        <p:txBody>
          <a:bodyPr>
            <a:noAutofit/>
          </a:bodyPr>
          <a:lstStyle/>
          <a:p>
            <a:pPr marL="0" indent="0">
              <a:buNone/>
            </a:pPr>
            <a:r>
              <a:rPr lang="it-IT" sz="2000" dirty="0">
                <a:latin typeface="Calibri" panose="020F0502020204030204" pitchFamily="34" charset="0"/>
                <a:cs typeface="Calibri" panose="020F0502020204030204" pitchFamily="34" charset="0"/>
              </a:rPr>
              <a:t>Un giorno il servitore, divorato da un estinguibile desiderio di rilevare tale segreto, decise di scavare una fossa, nella quale sussurrò: «Il re Mida ha le orecchie da asino», poi la ricoprì, andandosene. Da quel terreno però crebbero delle canne che, sotto ordine di Apollo, ripetevano senza sosta «Il re Mida ha le orecchie da asino». Tale frase, trasportata dal vento, giunse a Frigia, e tutti vennero a scoprire il segreto del re.</a:t>
            </a:r>
          </a:p>
        </p:txBody>
      </p:sp>
      <p:pic>
        <p:nvPicPr>
          <p:cNvPr id="5" name="Immagine 4">
            <a:extLst>
              <a:ext uri="{FF2B5EF4-FFF2-40B4-BE49-F238E27FC236}">
                <a16:creationId xmlns:a16="http://schemas.microsoft.com/office/drawing/2014/main" id="{6538D2F8-1023-452B-8C0C-72961719D7D7}"/>
              </a:ext>
            </a:extLst>
          </p:cNvPr>
          <p:cNvPicPr>
            <a:picLocks noChangeAspect="1"/>
          </p:cNvPicPr>
          <p:nvPr/>
        </p:nvPicPr>
        <p:blipFill>
          <a:blip r:embed="rId2"/>
          <a:stretch>
            <a:fillRect/>
          </a:stretch>
        </p:blipFill>
        <p:spPr>
          <a:xfrm>
            <a:off x="6831874" y="2649168"/>
            <a:ext cx="5070604" cy="3986763"/>
          </a:xfrm>
          <a:prstGeom prst="rect">
            <a:avLst/>
          </a:prstGeom>
        </p:spPr>
      </p:pic>
    </p:spTree>
    <p:extLst>
      <p:ext uri="{BB962C8B-B14F-4D97-AF65-F5344CB8AC3E}">
        <p14:creationId xmlns:p14="http://schemas.microsoft.com/office/powerpoint/2010/main" val="17879451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theme1.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_44285900_TF11964407.potx" id="{C64CF0A4-B5E2-4A99-9E64-41EF4078A60E}" vid="{9045EB00-2AB1-4F1F-9BE3-E8B11C151DE1}"/>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D8C6403A-684A-431F-8F36-A24C99E28661}">
  <ds:schemaRefs>
    <ds:schemaRef ds:uri="http://schemas.microsoft.com/sharepoint/v3/contenttype/forms"/>
  </ds:schemaRefs>
</ds:datastoreItem>
</file>

<file path=customXml/itemProps2.xml><?xml version="1.0" encoding="utf-8"?>
<ds:datastoreItem xmlns:ds="http://schemas.openxmlformats.org/officeDocument/2006/customXml" ds:itemID="{CDF95FD5-1F25-4FA5-84C8-2AB1AFB896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2455B2D-BAB7-438A-85DA-0266A24CB79F}">
  <ds:schemaRefs>
    <ds:schemaRef ds:uri="http://purl.org/dc/terms/"/>
    <ds:schemaRef ds:uri="http://www.w3.org/XML/1998/namespace"/>
    <ds:schemaRef ds:uri="http://schemas.microsoft.com/office/infopath/2007/PartnerControls"/>
    <ds:schemaRef ds:uri="http://schemas.microsoft.com/office/2006/documentManagement/types"/>
    <ds:schemaRef ds:uri="http://purl.org/dc/dcmitype/"/>
    <ds:schemaRef ds:uri="http://schemas.microsoft.com/office/2006/metadata/properties"/>
    <ds:schemaRef ds:uri="http://purl.org/dc/elements/1.1/"/>
    <ds:schemaRef ds:uri="http://schemas.openxmlformats.org/package/2006/metadata/core-properties"/>
    <ds:schemaRef ds:uri="16c05727-aa75-4e4a-9b5f-8a80a1165891"/>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Esplosione arancione</Template>
  <TotalTime>118</TotalTime>
  <Words>452</Words>
  <Application>Microsoft Office PowerPoint</Application>
  <PresentationFormat>Widescreen</PresentationFormat>
  <Paragraphs>25</Paragraphs>
  <Slides>8</Slides>
  <Notes>1</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8</vt:i4>
      </vt:variant>
    </vt:vector>
  </HeadingPairs>
  <TitlesOfParts>
    <vt:vector size="15" baseType="lpstr">
      <vt:lpstr>Bookman Old Style</vt:lpstr>
      <vt:lpstr>Calibri</vt:lpstr>
      <vt:lpstr>Franklin Gothic Book</vt:lpstr>
      <vt:lpstr>Franklin Gothic Demi</vt:lpstr>
      <vt:lpstr>Gill Sans MT</vt:lpstr>
      <vt:lpstr>Wingdings 2</vt:lpstr>
      <vt:lpstr>DividendVTI</vt:lpstr>
      <vt:lpstr>Le orecchie di mida</vt:lpstr>
      <vt:lpstr>Il Sovrano della Frigia </vt:lpstr>
      <vt:lpstr>IL Precetto di sileno</vt:lpstr>
      <vt:lpstr>Il Tocco d’oro</vt:lpstr>
      <vt:lpstr>Il Bagno nel fiume pattolo</vt:lpstr>
      <vt:lpstr> Il giudizio di mida</vt:lpstr>
      <vt:lpstr>La vendetta di apollo</vt:lpstr>
      <vt:lpstr>Le orecchie di mida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orecchie di mida</dc:title>
  <dc:creator>UTENTE</dc:creator>
  <cp:lastModifiedBy>Master</cp:lastModifiedBy>
  <cp:revision>1</cp:revision>
  <dcterms:created xsi:type="dcterms:W3CDTF">2022-01-10T18:03:01Z</dcterms:created>
  <dcterms:modified xsi:type="dcterms:W3CDTF">2022-01-19T10:57:05Z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